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Ubuntu"/>
      <p:regular r:id="rId15"/>
      <p:bold r:id="rId16"/>
      <p:italic r:id="rId17"/>
      <p:boldItalic r:id="rId18"/>
    </p:embeddedFont>
    <p:embeddedFont>
      <p:font typeface="Caveat"/>
      <p:regular r:id="rId19"/>
      <p:bold r:id="rId20"/>
    </p:embeddedFont>
    <p:embeddedFont>
      <p:font typeface="Nunito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Bitter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Gill Sans"/>
      <p:regular r:id="rId37"/>
      <p:bold r:id="rId38"/>
    </p:embeddedFont>
    <p:embeddedFont>
      <p:font typeface="Alfa Slab On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119ED37-5712-4C17-91D4-1F9A61BE3D85}">
  <a:tblStyle styleId="{8119ED37-5712-4C17-91D4-1F9A61BE3D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Bitter-italic.fntdata"/><Relationship Id="rId30" Type="http://schemas.openxmlformats.org/officeDocument/2006/relationships/font" Target="fonts/Bitter-bold.fntdata"/><Relationship Id="rId33" Type="http://schemas.openxmlformats.org/officeDocument/2006/relationships/font" Target="fonts/HelveticaNeue-regular.fntdata"/><Relationship Id="rId32" Type="http://schemas.openxmlformats.org/officeDocument/2006/relationships/font" Target="fonts/Bitter-boldItalic.fntdata"/><Relationship Id="rId35" Type="http://schemas.openxmlformats.org/officeDocument/2006/relationships/font" Target="fonts/HelveticaNeue-italic.fntdata"/><Relationship Id="rId34" Type="http://schemas.openxmlformats.org/officeDocument/2006/relationships/font" Target="fonts/HelveticaNeue-bold.fntdata"/><Relationship Id="rId37" Type="http://schemas.openxmlformats.org/officeDocument/2006/relationships/font" Target="fonts/GillSans-regular.fntdata"/><Relationship Id="rId36" Type="http://schemas.openxmlformats.org/officeDocument/2006/relationships/font" Target="fonts/HelveticaNeue-boldItalic.fntdata"/><Relationship Id="rId39" Type="http://schemas.openxmlformats.org/officeDocument/2006/relationships/font" Target="fonts/AlfaSlabOne-regular.fntdata"/><Relationship Id="rId38" Type="http://schemas.openxmlformats.org/officeDocument/2006/relationships/font" Target="fonts/GillSans-bold.fntdata"/><Relationship Id="rId20" Type="http://schemas.openxmlformats.org/officeDocument/2006/relationships/font" Target="fonts/Caveat-bold.fntdata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29" Type="http://schemas.openxmlformats.org/officeDocument/2006/relationships/font" Target="fonts/Bitter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Ubuntu-regular.fntdata"/><Relationship Id="rId14" Type="http://schemas.openxmlformats.org/officeDocument/2006/relationships/slide" Target="slides/slide8.xml"/><Relationship Id="rId17" Type="http://schemas.openxmlformats.org/officeDocument/2006/relationships/font" Target="fonts/Ubuntu-italic.fntdata"/><Relationship Id="rId16" Type="http://schemas.openxmlformats.org/officeDocument/2006/relationships/font" Target="fonts/Ubuntu-bold.fntdata"/><Relationship Id="rId19" Type="http://schemas.openxmlformats.org/officeDocument/2006/relationships/font" Target="fonts/Caveat-regular.fntdata"/><Relationship Id="rId18" Type="http://schemas.openxmlformats.org/officeDocument/2006/relationships/font" Target="fonts/Ubuntu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e752e8bbe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e752e8bb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b7e54038f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b7e54038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b9760f80b1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b9760f80b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b9760f80b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b9760f80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a1b9ad2af0_0_8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a1b9ad2af0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b97d61b9f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b97d61b9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a1b9ad2af0_0_8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a1b9ad2af0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2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Titre - Formel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4800"/>
              <a:buFont typeface="Lato"/>
              <a:buNone/>
              <a:defRPr b="1" sz="4800">
                <a:solidFill>
                  <a:srgbClr val="EE0B6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72414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ontenu sans-bandeau">
  <p:cSld name="TITLE_AND_BODY_3_1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2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121804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ー"/>
              <a:defRPr sz="15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Char char="■"/>
              <a:defRPr sz="1100">
                <a:solidFill>
                  <a:srgbClr val="EFEFE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00"/>
              <a:buChar char="●"/>
              <a:defRPr sz="1000">
                <a:solidFill>
                  <a:srgbClr val="EFEFEF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○"/>
              <a:defRPr sz="900">
                <a:solidFill>
                  <a:srgbClr val="EFEFEF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■"/>
              <a:defRPr sz="900">
                <a:solidFill>
                  <a:srgbClr val="EFEFEF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●"/>
              <a:defRPr sz="900">
                <a:solidFill>
                  <a:srgbClr val="EFEFEF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○"/>
              <a:defRPr sz="900">
                <a:solidFill>
                  <a:srgbClr val="EFEFEF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■"/>
              <a:defRPr sz="9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None/>
              <a:defRPr b="0" sz="1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4" name="Google Shape;54;p11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ontenu avec-bandeau et #">
  <p:cSld name="TITLE_AND_BOD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>
            <a:off x="0" y="525"/>
            <a:ext cx="1149900" cy="514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 txBox="1"/>
          <p:nvPr>
            <p:ph type="title"/>
          </p:nvPr>
        </p:nvSpPr>
        <p:spPr>
          <a:xfrm>
            <a:off x="1226100" y="396525"/>
            <a:ext cx="71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1149900" y="1218050"/>
            <a:ext cx="756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ー"/>
              <a:defRPr sz="1500"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■"/>
              <a:defRPr sz="1100">
                <a:solidFill>
                  <a:srgbClr val="666666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○"/>
              <a:defRPr sz="900">
                <a:solidFill>
                  <a:srgbClr val="666666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■"/>
              <a:defRPr sz="900">
                <a:solidFill>
                  <a:srgbClr val="666666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●"/>
              <a:defRPr sz="900">
                <a:solidFill>
                  <a:srgbClr val="666666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○"/>
              <a:defRPr sz="900">
                <a:solidFill>
                  <a:srgbClr val="666666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■"/>
              <a:defRPr sz="9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idx="2" type="title"/>
          </p:nvPr>
        </p:nvSpPr>
        <p:spPr>
          <a:xfrm>
            <a:off x="12261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  <a:defRPr b="0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4" name="Google Shape;64;p12"/>
          <p:cNvSpPr/>
          <p:nvPr/>
        </p:nvSpPr>
        <p:spPr>
          <a:xfrm rot="5400000">
            <a:off x="9535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11925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38225" y="0"/>
            <a:ext cx="154293" cy="514311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ontenu avec-bandeau et #">
  <p:cSld name="TITLE_AND_BODY_1_1">
    <p:bg>
      <p:bgPr>
        <a:solidFill>
          <a:srgbClr val="241D60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/>
          <p:nvPr/>
        </p:nvSpPr>
        <p:spPr>
          <a:xfrm>
            <a:off x="0" y="525"/>
            <a:ext cx="11499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 rot="10800000">
            <a:off x="1027200" y="0"/>
            <a:ext cx="1542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>
            <p:ph type="title"/>
          </p:nvPr>
        </p:nvSpPr>
        <p:spPr>
          <a:xfrm>
            <a:off x="1226100" y="396525"/>
            <a:ext cx="71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600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1149900" y="1218050"/>
            <a:ext cx="756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ー"/>
              <a:defRPr sz="15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Char char="■"/>
              <a:defRPr sz="1100">
                <a:solidFill>
                  <a:srgbClr val="EFEFE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00"/>
              <a:buChar char="●"/>
              <a:defRPr sz="1000">
                <a:solidFill>
                  <a:srgbClr val="EFEFEF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○"/>
              <a:defRPr sz="900">
                <a:solidFill>
                  <a:srgbClr val="EFEFEF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■"/>
              <a:defRPr sz="900">
                <a:solidFill>
                  <a:srgbClr val="EFEFEF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●"/>
              <a:defRPr sz="900">
                <a:solidFill>
                  <a:srgbClr val="EFEFEF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○"/>
              <a:defRPr sz="900">
                <a:solidFill>
                  <a:srgbClr val="EFEFEF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■"/>
              <a:defRPr sz="9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2" type="title"/>
          </p:nvPr>
        </p:nvSpPr>
        <p:spPr>
          <a:xfrm>
            <a:off x="12261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None/>
              <a:defRPr b="0" sz="1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4" name="Google Shape;74;p13"/>
          <p:cNvSpPr/>
          <p:nvPr/>
        </p:nvSpPr>
        <p:spPr>
          <a:xfrm rot="5400000">
            <a:off x="9535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5" name="Google Shape;75;p13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11925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ontenu 2 colonne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311700" y="12180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ー"/>
              <a:defRPr b="1"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4"/>
          <p:cNvSpPr txBox="1"/>
          <p:nvPr>
            <p:ph idx="2" type="body"/>
          </p:nvPr>
        </p:nvSpPr>
        <p:spPr>
          <a:xfrm>
            <a:off x="4832400" y="12180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ー"/>
              <a:defRPr b="1"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81" name="Google Shape;81;p14"/>
          <p:cNvCxnSpPr/>
          <p:nvPr/>
        </p:nvCxnSpPr>
        <p:spPr>
          <a:xfrm>
            <a:off x="4572000" y="1218050"/>
            <a:ext cx="0" cy="3381900"/>
          </a:xfrm>
          <a:prstGeom prst="straightConnector1">
            <a:avLst/>
          </a:prstGeom>
          <a:noFill/>
          <a:ln cap="flat" cmpd="sng" w="38100">
            <a:solidFill>
              <a:srgbClr val="FFF7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" name="Google Shape;8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3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  <a:defRPr b="0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5" name="Google Shape;85;p14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6" name="Google Shape;86;p14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ontenu 2 colonnes">
  <p:cSld name="TITLE_AND_TWO_COLUMNS_1">
    <p:bg>
      <p:bgPr>
        <a:solidFill>
          <a:srgbClr val="241D60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311700" y="12180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ー"/>
              <a:defRPr b="1"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  <a:defRPr sz="1200">
                <a:solidFill>
                  <a:srgbClr val="EFEFE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  <a:defRPr sz="1200">
                <a:solidFill>
                  <a:srgbClr val="EFEFE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idx="2" type="body"/>
          </p:nvPr>
        </p:nvSpPr>
        <p:spPr>
          <a:xfrm>
            <a:off x="4832400" y="12180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ー"/>
              <a:defRPr b="1"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  <a:defRPr sz="1200">
                <a:solidFill>
                  <a:srgbClr val="EFEFE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  <a:defRPr sz="1200">
                <a:solidFill>
                  <a:srgbClr val="EFEFE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9pPr>
          </a:lstStyle>
          <a:p/>
        </p:txBody>
      </p:sp>
      <p:cxnSp>
        <p:nvCxnSpPr>
          <p:cNvPr id="91" name="Google Shape;91;p15"/>
          <p:cNvCxnSpPr/>
          <p:nvPr/>
        </p:nvCxnSpPr>
        <p:spPr>
          <a:xfrm>
            <a:off x="4572000" y="1218050"/>
            <a:ext cx="0" cy="3381900"/>
          </a:xfrm>
          <a:prstGeom prst="straightConnector1">
            <a:avLst/>
          </a:prstGeom>
          <a:noFill/>
          <a:ln cap="flat" cmpd="sng" w="38100">
            <a:solidFill>
              <a:srgbClr val="4300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2" name="Google Shape;9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2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3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None/>
              <a:defRPr b="0" sz="1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5" name="Google Shape;95;p15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ontenu 3 colonnes">
  <p:cSld name="CUSTOM_4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311700" y="1218050"/>
            <a:ext cx="266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ー"/>
              <a:defRPr b="1"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6"/>
          <p:cNvSpPr txBox="1"/>
          <p:nvPr>
            <p:ph idx="2" type="body"/>
          </p:nvPr>
        </p:nvSpPr>
        <p:spPr>
          <a:xfrm>
            <a:off x="3241650" y="1218050"/>
            <a:ext cx="266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ー"/>
              <a:defRPr b="1"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6171600" y="1218050"/>
            <a:ext cx="266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ー"/>
              <a:defRPr b="1"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102" name="Google Shape;102;p16"/>
          <p:cNvCxnSpPr/>
          <p:nvPr/>
        </p:nvCxnSpPr>
        <p:spPr>
          <a:xfrm>
            <a:off x="3104800" y="1218050"/>
            <a:ext cx="0" cy="3381900"/>
          </a:xfrm>
          <a:prstGeom prst="straightConnector1">
            <a:avLst/>
          </a:prstGeom>
          <a:noFill/>
          <a:ln cap="flat" cmpd="sng" w="38100">
            <a:solidFill>
              <a:srgbClr val="FFF78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6029625" y="1218050"/>
            <a:ext cx="0" cy="3381900"/>
          </a:xfrm>
          <a:prstGeom prst="straightConnector1">
            <a:avLst/>
          </a:prstGeom>
          <a:noFill/>
          <a:ln cap="flat" cmpd="sng" w="38100">
            <a:solidFill>
              <a:srgbClr val="FFF7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4" name="Google Shape;10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4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  <a:defRPr b="0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07" name="Google Shape;107;p16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ontenu 3 colonnes">
  <p:cSld name="CUSTOM_4_1">
    <p:bg>
      <p:bgPr>
        <a:solidFill>
          <a:srgbClr val="241D60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11700" y="1218050"/>
            <a:ext cx="266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ー"/>
              <a:defRPr b="1"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2" type="body"/>
          </p:nvPr>
        </p:nvSpPr>
        <p:spPr>
          <a:xfrm>
            <a:off x="3241650" y="1218050"/>
            <a:ext cx="266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ー"/>
              <a:defRPr b="1"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6171600" y="1218050"/>
            <a:ext cx="266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ー"/>
              <a:defRPr b="1"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14" name="Google Shape;114;p17"/>
          <p:cNvCxnSpPr/>
          <p:nvPr/>
        </p:nvCxnSpPr>
        <p:spPr>
          <a:xfrm>
            <a:off x="3104800" y="1218050"/>
            <a:ext cx="0" cy="3381900"/>
          </a:xfrm>
          <a:prstGeom prst="straightConnector1">
            <a:avLst/>
          </a:prstGeom>
          <a:noFill/>
          <a:ln cap="flat" cmpd="sng" w="38100">
            <a:solidFill>
              <a:srgbClr val="4300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7"/>
          <p:cNvCxnSpPr/>
          <p:nvPr/>
        </p:nvCxnSpPr>
        <p:spPr>
          <a:xfrm>
            <a:off x="6029625" y="1218050"/>
            <a:ext cx="0" cy="3381900"/>
          </a:xfrm>
          <a:prstGeom prst="straightConnector1">
            <a:avLst/>
          </a:prstGeom>
          <a:noFill/>
          <a:ln cap="flat" cmpd="sng" w="38100">
            <a:solidFill>
              <a:srgbClr val="4300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" name="Google Shape;11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2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4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None/>
              <a:defRPr b="0" sz="1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9" name="Google Shape;119;p17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ontenu 4 colonnes">
  <p:cSld name="CUSTOM_6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700" y="1448600"/>
            <a:ext cx="777800" cy="7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>
            <p:ph idx="1" type="subTitle"/>
          </p:nvPr>
        </p:nvSpPr>
        <p:spPr>
          <a:xfrm>
            <a:off x="311700" y="2348525"/>
            <a:ext cx="19791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5" name="Google Shape;125;p18"/>
          <p:cNvSpPr txBox="1"/>
          <p:nvPr>
            <p:ph idx="2" type="body"/>
          </p:nvPr>
        </p:nvSpPr>
        <p:spPr>
          <a:xfrm>
            <a:off x="311700" y="2771825"/>
            <a:ext cx="19791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ー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7225" y="1448600"/>
            <a:ext cx="777800" cy="7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>
            <p:ph idx="3" type="subTitle"/>
          </p:nvPr>
        </p:nvSpPr>
        <p:spPr>
          <a:xfrm>
            <a:off x="2517225" y="2348525"/>
            <a:ext cx="19791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4" type="body"/>
          </p:nvPr>
        </p:nvSpPr>
        <p:spPr>
          <a:xfrm>
            <a:off x="2517225" y="2771825"/>
            <a:ext cx="19791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ー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5213" y="1448600"/>
            <a:ext cx="777800" cy="7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>
            <p:ph idx="5" type="subTitle"/>
          </p:nvPr>
        </p:nvSpPr>
        <p:spPr>
          <a:xfrm>
            <a:off x="4722750" y="2348525"/>
            <a:ext cx="19791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1" name="Google Shape;131;p18"/>
          <p:cNvSpPr txBox="1"/>
          <p:nvPr>
            <p:ph idx="6" type="body"/>
          </p:nvPr>
        </p:nvSpPr>
        <p:spPr>
          <a:xfrm>
            <a:off x="4722750" y="2771825"/>
            <a:ext cx="19791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ー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pic>
        <p:nvPicPr>
          <p:cNvPr id="132" name="Google Shape;13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3225" y="1448600"/>
            <a:ext cx="777800" cy="7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>
            <p:ph idx="7" type="subTitle"/>
          </p:nvPr>
        </p:nvSpPr>
        <p:spPr>
          <a:xfrm>
            <a:off x="6853200" y="2348525"/>
            <a:ext cx="19791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4" name="Google Shape;134;p18"/>
          <p:cNvSpPr txBox="1"/>
          <p:nvPr>
            <p:ph idx="8" type="body"/>
          </p:nvPr>
        </p:nvSpPr>
        <p:spPr>
          <a:xfrm>
            <a:off x="6853200" y="2771825"/>
            <a:ext cx="19791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ー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pic>
        <p:nvPicPr>
          <p:cNvPr id="135" name="Google Shape;13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9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  <a:defRPr b="0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8" name="Google Shape;138;p18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 rotWithShape="1">
          <a:blip r:embed="rId7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ontenu 4 colonnes">
  <p:cSld name="CUSTOM_6_1">
    <p:bg>
      <p:bgPr>
        <a:solidFill>
          <a:srgbClr val="241D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700" y="1448600"/>
            <a:ext cx="777800" cy="7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>
            <p:ph idx="1" type="subTitle"/>
          </p:nvPr>
        </p:nvSpPr>
        <p:spPr>
          <a:xfrm>
            <a:off x="311700" y="2348525"/>
            <a:ext cx="19791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44" name="Google Shape;144;p19"/>
          <p:cNvSpPr txBox="1"/>
          <p:nvPr>
            <p:ph idx="2" type="body"/>
          </p:nvPr>
        </p:nvSpPr>
        <p:spPr>
          <a:xfrm>
            <a:off x="311700" y="2771825"/>
            <a:ext cx="19791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ー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7225" y="1448600"/>
            <a:ext cx="777800" cy="7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3" type="subTitle"/>
          </p:nvPr>
        </p:nvSpPr>
        <p:spPr>
          <a:xfrm>
            <a:off x="2517225" y="2348525"/>
            <a:ext cx="19791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47" name="Google Shape;147;p19"/>
          <p:cNvSpPr txBox="1"/>
          <p:nvPr>
            <p:ph idx="4" type="body"/>
          </p:nvPr>
        </p:nvSpPr>
        <p:spPr>
          <a:xfrm>
            <a:off x="2517225" y="2771825"/>
            <a:ext cx="19791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ー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5213" y="1448600"/>
            <a:ext cx="777800" cy="7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>
            <p:ph idx="5" type="subTitle"/>
          </p:nvPr>
        </p:nvSpPr>
        <p:spPr>
          <a:xfrm>
            <a:off x="4722750" y="2348525"/>
            <a:ext cx="19791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6" type="body"/>
          </p:nvPr>
        </p:nvSpPr>
        <p:spPr>
          <a:xfrm>
            <a:off x="4722750" y="2771825"/>
            <a:ext cx="19791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ー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3225" y="1448600"/>
            <a:ext cx="777800" cy="7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>
            <p:ph idx="7" type="subTitle"/>
          </p:nvPr>
        </p:nvSpPr>
        <p:spPr>
          <a:xfrm>
            <a:off x="6853200" y="2348525"/>
            <a:ext cx="19791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53" name="Google Shape;153;p19"/>
          <p:cNvSpPr txBox="1"/>
          <p:nvPr>
            <p:ph idx="8" type="body"/>
          </p:nvPr>
        </p:nvSpPr>
        <p:spPr>
          <a:xfrm>
            <a:off x="6853200" y="2771825"/>
            <a:ext cx="19791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ー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54" name="Google Shape;15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2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9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None/>
              <a:defRPr b="0" sz="1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57" name="Google Shape;157;p19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8" name="Google Shape;158;p19"/>
          <p:cNvPicPr preferRelativeResize="0"/>
          <p:nvPr/>
        </p:nvPicPr>
        <p:blipFill rotWithShape="1">
          <a:blip r:embed="rId7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ontenu sans texte" type="titleOnly">
  <p:cSld name="TITLE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  <a:defRPr b="0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64" name="Google Shape;164;p20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Titre - Formel">
  <p:cSld name="TITLE_1">
    <p:bg>
      <p:bgPr>
        <a:solidFill>
          <a:srgbClr val="241D6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4800"/>
              <a:buFont typeface="Lato"/>
              <a:buNone/>
              <a:defRPr b="1" sz="4800">
                <a:solidFill>
                  <a:srgbClr val="FFF02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11700" y="272414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ontenu - sans texte">
  <p:cSld name="TITLE_ONLY_1">
    <p:bg>
      <p:bgPr>
        <a:solidFill>
          <a:srgbClr val="241D60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2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0" name="Google Shape;170;p21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None/>
              <a:defRPr b="0" sz="1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71" name="Google Shape;171;p21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ontenu 1 colonne">
  <p:cSld name="ONE_COLUM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311700" y="1149150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ー"/>
              <a:defRPr b="1"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76" name="Google Shape;17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8" name="Google Shape;178;p22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  <a:defRPr b="0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79" name="Google Shape;179;p22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0" name="Google Shape;180;p22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ontenu 1 colonne">
  <p:cSld name="ONE_COLUMN_TEXT_1">
    <p:bg>
      <p:bgPr>
        <a:solidFill>
          <a:srgbClr val="241D60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311700" y="1149150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ー"/>
              <a:defRPr b="1"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4" name="Google Shape;18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2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6" name="Google Shape;186;p23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None/>
              <a:defRPr b="0" sz="1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87" name="Google Shape;187;p23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Titre informel">
  <p:cSld name="MAIN_POINT">
    <p:bg>
      <p:bgPr>
        <a:solidFill>
          <a:srgbClr val="FFF78D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idx="12" type="sldNum"/>
          </p:nvPr>
        </p:nvSpPr>
        <p:spPr>
          <a:xfrm>
            <a:off x="8472458" y="4568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>
            <p:ph type="ctrTitle"/>
          </p:nvPr>
        </p:nvSpPr>
        <p:spPr>
          <a:xfrm>
            <a:off x="311700" y="900775"/>
            <a:ext cx="77154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4800"/>
              <a:buFont typeface="Caveat"/>
              <a:buNone/>
              <a:defRPr b="0" sz="4800">
                <a:solidFill>
                  <a:srgbClr val="430099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4" name="Google Shape;194;p24"/>
          <p:cNvSpPr txBox="1"/>
          <p:nvPr>
            <p:ph idx="1" type="subTitle"/>
          </p:nvPr>
        </p:nvSpPr>
        <p:spPr>
          <a:xfrm>
            <a:off x="311700" y="2724150"/>
            <a:ext cx="77154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Titre informel">
  <p:cSld name="MAIN_POINT_2">
    <p:bg>
      <p:bgPr>
        <a:solidFill>
          <a:srgbClr val="241D60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idx="12" type="sldNum"/>
          </p:nvPr>
        </p:nvSpPr>
        <p:spPr>
          <a:xfrm>
            <a:off x="8472458" y="4568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>
            <p:ph type="ctrTitle"/>
          </p:nvPr>
        </p:nvSpPr>
        <p:spPr>
          <a:xfrm>
            <a:off x="311700" y="900775"/>
            <a:ext cx="77154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4800"/>
              <a:buFont typeface="Caveat"/>
              <a:buNone/>
              <a:defRPr b="0" sz="4800">
                <a:solidFill>
                  <a:srgbClr val="FFF021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9pPr>
          </a:lstStyle>
          <a:p/>
        </p:txBody>
      </p:sp>
      <p:sp>
        <p:nvSpPr>
          <p:cNvPr id="199" name="Google Shape;199;p25"/>
          <p:cNvSpPr txBox="1"/>
          <p:nvPr>
            <p:ph idx="1" type="subTitle"/>
          </p:nvPr>
        </p:nvSpPr>
        <p:spPr>
          <a:xfrm>
            <a:off x="311700" y="2724150"/>
            <a:ext cx="77154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Titre formel 2">
  <p:cSld name="MAIN_POINT_1">
    <p:bg>
      <p:bgPr>
        <a:solidFill>
          <a:srgbClr val="FFF78D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idx="12" type="sldNum"/>
          </p:nvPr>
        </p:nvSpPr>
        <p:spPr>
          <a:xfrm>
            <a:off x="8472458" y="4568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>
            <p:ph type="ctrTitle"/>
          </p:nvPr>
        </p:nvSpPr>
        <p:spPr>
          <a:xfrm>
            <a:off x="311700" y="900775"/>
            <a:ext cx="77154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4000"/>
              <a:buNone/>
              <a:defRPr sz="4000">
                <a:solidFill>
                  <a:srgbClr val="4300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Font typeface="Nunito"/>
              <a:buNone/>
              <a:defRPr sz="5400"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Font typeface="Nunito"/>
              <a:buNone/>
              <a:defRPr sz="5400"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Font typeface="Nunito"/>
              <a:buNone/>
              <a:defRPr sz="5400"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Font typeface="Nunito"/>
              <a:buNone/>
              <a:defRPr sz="5400"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Font typeface="Nunito"/>
              <a:buNone/>
              <a:defRPr sz="5400"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Font typeface="Nunito"/>
              <a:buNone/>
              <a:defRPr sz="5400"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Font typeface="Nunito"/>
              <a:buNone/>
              <a:defRPr sz="5400"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Font typeface="Nunito"/>
              <a:buNone/>
              <a:defRPr sz="5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04" name="Google Shape;204;p26"/>
          <p:cNvSpPr txBox="1"/>
          <p:nvPr>
            <p:ph idx="1" type="subTitle"/>
          </p:nvPr>
        </p:nvSpPr>
        <p:spPr>
          <a:xfrm>
            <a:off x="311700" y="2724150"/>
            <a:ext cx="77154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Titre formel 2">
  <p:cSld name="MAIN_POINT_1_1">
    <p:bg>
      <p:bgPr>
        <a:solidFill>
          <a:srgbClr val="241D60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idx="12" type="sldNum"/>
          </p:nvPr>
        </p:nvSpPr>
        <p:spPr>
          <a:xfrm>
            <a:off x="8472458" y="4568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>
            <p:ph type="ctrTitle"/>
          </p:nvPr>
        </p:nvSpPr>
        <p:spPr>
          <a:xfrm>
            <a:off x="311700" y="900775"/>
            <a:ext cx="77154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4000"/>
              <a:buNone/>
              <a:defRPr sz="4000">
                <a:solidFill>
                  <a:srgbClr val="FFF02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9pPr>
          </a:lstStyle>
          <a:p/>
        </p:txBody>
      </p:sp>
      <p:sp>
        <p:nvSpPr>
          <p:cNvPr id="209" name="Google Shape;209;p27"/>
          <p:cNvSpPr txBox="1"/>
          <p:nvPr>
            <p:ph idx="1" type="subTitle"/>
          </p:nvPr>
        </p:nvSpPr>
        <p:spPr>
          <a:xfrm>
            <a:off x="311700" y="2724150"/>
            <a:ext cx="77154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Split">
  <p:cSld name="SECTION_TITLE_AND_DESCRIPTION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rgbClr val="FFF7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8"/>
          <p:cNvSpPr txBox="1"/>
          <p:nvPr>
            <p:ph type="title"/>
          </p:nvPr>
        </p:nvSpPr>
        <p:spPr>
          <a:xfrm>
            <a:off x="265500" y="15279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13" name="Google Shape;213;p28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None/>
              <a:defRPr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4" name="Google Shape;214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ー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215" name="Google Shape;21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0"/>
            <a:ext cx="1542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Split">
  <p:cSld name="SECTION_TITLE_AND_DESCRIPTION_1">
    <p:bg>
      <p:bgPr>
        <a:solidFill>
          <a:srgbClr val="241D60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rgbClr val="FFF7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 txBox="1"/>
          <p:nvPr>
            <p:ph type="title"/>
          </p:nvPr>
        </p:nvSpPr>
        <p:spPr>
          <a:xfrm>
            <a:off x="265500" y="15279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9" name="Google Shape;219;p2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None/>
              <a:defRPr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20" name="Google Shape;220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ー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221" name="Google Shape;221;p29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4547950" y="0"/>
            <a:ext cx="1542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Split et texte central">
  <p:cSld name="SECTION_TITLE_AND_DESCRIPTION_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rgbClr val="FFF7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0"/>
            <a:ext cx="1542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/>
          <p:nvPr>
            <p:ph type="title"/>
          </p:nvPr>
        </p:nvSpPr>
        <p:spPr>
          <a:xfrm>
            <a:off x="2627700" y="15279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 sz="3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26" name="Google Shape;226;p30"/>
          <p:cNvSpPr txBox="1"/>
          <p:nvPr>
            <p:ph idx="1" type="subTitle"/>
          </p:nvPr>
        </p:nvSpPr>
        <p:spPr>
          <a:xfrm>
            <a:off x="2932500" y="2981125"/>
            <a:ext cx="33741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Titre - Image">
  <p:cSld name="CUSTOM">
    <p:bg>
      <p:bgPr>
        <a:solidFill>
          <a:schemeClr val="dk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338059"/>
            <a:ext cx="9144000" cy="127873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type="ctrTitle"/>
          </p:nvPr>
        </p:nvSpPr>
        <p:spPr>
          <a:xfrm>
            <a:off x="311700" y="9007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11700" y="272414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None/>
              <a:defRPr sz="24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Split 1">
  <p:cSld name="SECTION_TITLE_AND_DESCRIPTION_1_1">
    <p:bg>
      <p:bgPr>
        <a:solidFill>
          <a:srgbClr val="241D60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rgbClr val="FFF7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1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4547950" y="0"/>
            <a:ext cx="154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150" y="1561450"/>
            <a:ext cx="4754799" cy="20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>
            <p:ph type="title"/>
          </p:nvPr>
        </p:nvSpPr>
        <p:spPr>
          <a:xfrm>
            <a:off x="2627700" y="1734550"/>
            <a:ext cx="4045200" cy="13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2" name="Google Shape;232;p31"/>
          <p:cNvSpPr txBox="1"/>
          <p:nvPr>
            <p:ph idx="1" type="subTitle"/>
          </p:nvPr>
        </p:nvSpPr>
        <p:spPr>
          <a:xfrm>
            <a:off x="2932500" y="2904925"/>
            <a:ext cx="33741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Split image à droite">
  <p:cSld name="CUSTOM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265500" y="15279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35" name="Google Shape;235;p32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Split image à droite">
  <p:cSld name="CUSTOM_1_2">
    <p:bg>
      <p:bgPr>
        <a:solidFill>
          <a:srgbClr val="241D60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265500" y="15279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8" name="Google Shape;238;p33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None/>
              <a:defRPr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Split image à gauche">
  <p:cSld name="CUSTOM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4870200" y="1300824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1" name="Google Shape;241;p34"/>
          <p:cNvSpPr txBox="1"/>
          <p:nvPr>
            <p:ph idx="1" type="subTitle"/>
          </p:nvPr>
        </p:nvSpPr>
        <p:spPr>
          <a:xfrm>
            <a:off x="4870200" y="2753950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242" name="Google Shape;242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Split image à gauche">
  <p:cSld name="CUSTOM_1_1_1">
    <p:bg>
      <p:bgPr>
        <a:solidFill>
          <a:srgbClr val="241D60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4870200" y="1300824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35"/>
          <p:cNvSpPr txBox="1"/>
          <p:nvPr>
            <p:ph idx="1" type="subTitle"/>
          </p:nvPr>
        </p:nvSpPr>
        <p:spPr>
          <a:xfrm>
            <a:off x="4870200" y="2753950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None/>
              <a:defRPr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46" name="Google Shape;24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Split titre inversé - image à droite">
  <p:cSld name="CUSTOM_1_3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265500" y="1908999"/>
            <a:ext cx="40452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49" name="Google Shape;249;p36"/>
          <p:cNvSpPr txBox="1"/>
          <p:nvPr>
            <p:ph idx="1" type="subTitle"/>
          </p:nvPr>
        </p:nvSpPr>
        <p:spPr>
          <a:xfrm>
            <a:off x="265500" y="695125"/>
            <a:ext cx="4045200" cy="13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Split titre inversé - image à droite ">
  <p:cSld name="CUSTOM_1_2_1">
    <p:bg>
      <p:bgPr>
        <a:solidFill>
          <a:srgbClr val="241D60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265500" y="1908999"/>
            <a:ext cx="40452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52" name="Google Shape;252;p37"/>
          <p:cNvSpPr txBox="1"/>
          <p:nvPr>
            <p:ph idx="1" type="subTitle"/>
          </p:nvPr>
        </p:nvSpPr>
        <p:spPr>
          <a:xfrm>
            <a:off x="265500" y="695125"/>
            <a:ext cx="4045200" cy="13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None/>
              <a:defRPr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Split titre inversé - image à gauche">
  <p:cSld name="CUSTOM_1_1_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4870200" y="1910424"/>
            <a:ext cx="40452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5" name="Google Shape;255;p38"/>
          <p:cNvSpPr txBox="1"/>
          <p:nvPr>
            <p:ph idx="1" type="subTitle"/>
          </p:nvPr>
        </p:nvSpPr>
        <p:spPr>
          <a:xfrm>
            <a:off x="4870200" y="696550"/>
            <a:ext cx="4045200" cy="13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256" name="Google Shape;25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Split titre inversé - image à gauche">
  <p:cSld name="CUSTOM_1_1_1_1">
    <p:bg>
      <p:bgPr>
        <a:solidFill>
          <a:srgbClr val="241D60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9"/>
          <p:cNvSpPr txBox="1"/>
          <p:nvPr>
            <p:ph type="title"/>
          </p:nvPr>
        </p:nvSpPr>
        <p:spPr>
          <a:xfrm>
            <a:off x="4870200" y="1910424"/>
            <a:ext cx="40452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0" name="Google Shape;260;p39"/>
          <p:cNvSpPr txBox="1"/>
          <p:nvPr>
            <p:ph idx="1" type="subTitle"/>
          </p:nvPr>
        </p:nvSpPr>
        <p:spPr>
          <a:xfrm>
            <a:off x="4870200" y="696550"/>
            <a:ext cx="4045200" cy="13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None/>
              <a:defRPr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Profil">
  <p:cSld name="CUSTOM_5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3701150" y="269400"/>
            <a:ext cx="513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3" name="Google Shape;263;p40"/>
          <p:cNvSpPr txBox="1"/>
          <p:nvPr>
            <p:ph idx="2" type="title"/>
          </p:nvPr>
        </p:nvSpPr>
        <p:spPr>
          <a:xfrm>
            <a:off x="3701100" y="955690"/>
            <a:ext cx="51312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1400"/>
              <a:buFont typeface="Nunito"/>
              <a:buNone/>
              <a:defRPr sz="1400">
                <a:solidFill>
                  <a:srgbClr val="4300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1400"/>
              <a:buFont typeface="Nunito"/>
              <a:buNone/>
              <a:defRPr sz="1400">
                <a:solidFill>
                  <a:srgbClr val="4300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1400"/>
              <a:buFont typeface="Nunito"/>
              <a:buNone/>
              <a:defRPr sz="1400">
                <a:solidFill>
                  <a:srgbClr val="4300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1400"/>
              <a:buFont typeface="Nunito"/>
              <a:buNone/>
              <a:defRPr sz="1400">
                <a:solidFill>
                  <a:srgbClr val="4300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1400"/>
              <a:buFont typeface="Nunito"/>
              <a:buNone/>
              <a:defRPr sz="1400">
                <a:solidFill>
                  <a:srgbClr val="4300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1400"/>
              <a:buFont typeface="Nunito"/>
              <a:buNone/>
              <a:defRPr sz="1400">
                <a:solidFill>
                  <a:srgbClr val="4300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1400"/>
              <a:buFont typeface="Nunito"/>
              <a:buNone/>
              <a:defRPr sz="1400">
                <a:solidFill>
                  <a:srgbClr val="4300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1400"/>
              <a:buFont typeface="Nunito"/>
              <a:buNone/>
              <a:defRPr sz="1400">
                <a:solidFill>
                  <a:srgbClr val="4300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64" name="Google Shape;264;p40"/>
          <p:cNvSpPr txBox="1"/>
          <p:nvPr>
            <p:ph idx="1" type="body"/>
          </p:nvPr>
        </p:nvSpPr>
        <p:spPr>
          <a:xfrm>
            <a:off x="3701100" y="1622750"/>
            <a:ext cx="2593800" cy="10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ー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65" name="Google Shape;265;p40"/>
          <p:cNvSpPr txBox="1"/>
          <p:nvPr>
            <p:ph idx="3" type="body"/>
          </p:nvPr>
        </p:nvSpPr>
        <p:spPr>
          <a:xfrm>
            <a:off x="6390275" y="1622750"/>
            <a:ext cx="2593800" cy="10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ー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66" name="Google Shape;266;p40"/>
          <p:cNvSpPr txBox="1"/>
          <p:nvPr/>
        </p:nvSpPr>
        <p:spPr>
          <a:xfrm>
            <a:off x="3701100" y="1381550"/>
            <a:ext cx="1552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rgbClr val="430099"/>
                </a:solidFill>
                <a:latin typeface="Lato"/>
                <a:ea typeface="Lato"/>
                <a:cs typeface="Lato"/>
                <a:sym typeface="Lato"/>
              </a:rPr>
              <a:t>En bref</a:t>
            </a:r>
            <a:endParaRPr b="1" sz="1200">
              <a:solidFill>
                <a:srgbClr val="4300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40"/>
          <p:cNvSpPr txBox="1"/>
          <p:nvPr/>
        </p:nvSpPr>
        <p:spPr>
          <a:xfrm>
            <a:off x="3701100" y="2777750"/>
            <a:ext cx="1552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rgbClr val="430099"/>
                </a:solidFill>
                <a:latin typeface="Lato"/>
                <a:ea typeface="Lato"/>
                <a:cs typeface="Lato"/>
                <a:sym typeface="Lato"/>
              </a:rPr>
              <a:t>Références</a:t>
            </a:r>
            <a:endParaRPr b="1" sz="1200">
              <a:solidFill>
                <a:srgbClr val="4300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8" name="Google Shape;268;p40"/>
          <p:cNvCxnSpPr/>
          <p:nvPr/>
        </p:nvCxnSpPr>
        <p:spPr>
          <a:xfrm>
            <a:off x="3720075" y="4173950"/>
            <a:ext cx="5101800" cy="0"/>
          </a:xfrm>
          <a:prstGeom prst="straightConnector1">
            <a:avLst/>
          </a:prstGeom>
          <a:noFill/>
          <a:ln cap="flat" cmpd="sng" w="19050">
            <a:solidFill>
              <a:srgbClr val="EE0B6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40"/>
          <p:cNvSpPr txBox="1"/>
          <p:nvPr>
            <p:ph idx="4" type="title"/>
          </p:nvPr>
        </p:nvSpPr>
        <p:spPr>
          <a:xfrm>
            <a:off x="3720075" y="3847250"/>
            <a:ext cx="1287300" cy="2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0" name="Google Shape;270;p40"/>
          <p:cNvSpPr txBox="1"/>
          <p:nvPr>
            <p:ph idx="5" type="title"/>
          </p:nvPr>
        </p:nvSpPr>
        <p:spPr>
          <a:xfrm>
            <a:off x="3720075" y="4330100"/>
            <a:ext cx="1287300" cy="2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1000"/>
              <a:buFont typeface="Lato"/>
              <a:buNone/>
              <a:defRPr b="1" sz="1000">
                <a:solidFill>
                  <a:srgbClr val="430099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1" name="Google Shape;271;p40"/>
          <p:cNvSpPr txBox="1"/>
          <p:nvPr>
            <p:ph idx="6" type="title"/>
          </p:nvPr>
        </p:nvSpPr>
        <p:spPr>
          <a:xfrm>
            <a:off x="3720075" y="4575850"/>
            <a:ext cx="12873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800"/>
              <a:buFont typeface="Lato"/>
              <a:buNone/>
              <a:defRPr sz="800">
                <a:solidFill>
                  <a:srgbClr val="430099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272" name="Google Shape;27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0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Titre - Image informel">
  <p:cSld name="CUSTOM_9">
    <p:bg>
      <p:bgPr>
        <a:solidFill>
          <a:schemeClr val="dk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338059"/>
            <a:ext cx="9144000" cy="127873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ctrTitle"/>
          </p:nvPr>
        </p:nvSpPr>
        <p:spPr>
          <a:xfrm>
            <a:off x="311700" y="9007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veat"/>
              <a:buNone/>
              <a:defRPr b="0" sz="54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311700" y="272414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None/>
              <a:defRPr sz="24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5" name="Google Shape;2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Profil">
  <p:cSld name="CUSTOM_5_1">
    <p:bg>
      <p:bgPr>
        <a:solidFill>
          <a:srgbClr val="241D60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3701150" y="269400"/>
            <a:ext cx="513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800"/>
              <a:buNone/>
              <a:defRPr>
                <a:solidFill>
                  <a:srgbClr val="FFF02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9pPr>
          </a:lstStyle>
          <a:p/>
        </p:txBody>
      </p:sp>
      <p:sp>
        <p:nvSpPr>
          <p:cNvPr id="276" name="Google Shape;276;p41"/>
          <p:cNvSpPr txBox="1"/>
          <p:nvPr>
            <p:ph idx="2" type="title"/>
          </p:nvPr>
        </p:nvSpPr>
        <p:spPr>
          <a:xfrm>
            <a:off x="3701100" y="955690"/>
            <a:ext cx="51312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77" name="Google Shape;277;p41"/>
          <p:cNvSpPr txBox="1"/>
          <p:nvPr>
            <p:ph idx="1" type="body"/>
          </p:nvPr>
        </p:nvSpPr>
        <p:spPr>
          <a:xfrm>
            <a:off x="3701100" y="1622750"/>
            <a:ext cx="2593800" cy="10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ー"/>
              <a:defRPr sz="1100">
                <a:solidFill>
                  <a:srgbClr val="FFFFFF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8" name="Google Shape;278;p41"/>
          <p:cNvSpPr txBox="1"/>
          <p:nvPr>
            <p:ph idx="3" type="body"/>
          </p:nvPr>
        </p:nvSpPr>
        <p:spPr>
          <a:xfrm>
            <a:off x="6390275" y="1622750"/>
            <a:ext cx="2593800" cy="10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ー"/>
              <a:defRPr sz="1100">
                <a:solidFill>
                  <a:srgbClr val="FFFFFF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9" name="Google Shape;279;p41"/>
          <p:cNvSpPr txBox="1"/>
          <p:nvPr/>
        </p:nvSpPr>
        <p:spPr>
          <a:xfrm>
            <a:off x="3701100" y="1381550"/>
            <a:ext cx="1552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En bref</a:t>
            </a:r>
            <a:endParaRPr b="1"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41"/>
          <p:cNvSpPr txBox="1"/>
          <p:nvPr/>
        </p:nvSpPr>
        <p:spPr>
          <a:xfrm>
            <a:off x="3701100" y="2777750"/>
            <a:ext cx="1552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Références</a:t>
            </a:r>
            <a:endParaRPr b="1"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1" name="Google Shape;281;p41"/>
          <p:cNvCxnSpPr/>
          <p:nvPr/>
        </p:nvCxnSpPr>
        <p:spPr>
          <a:xfrm>
            <a:off x="3720075" y="4173950"/>
            <a:ext cx="5101800" cy="0"/>
          </a:xfrm>
          <a:prstGeom prst="straightConnector1">
            <a:avLst/>
          </a:prstGeom>
          <a:noFill/>
          <a:ln cap="flat" cmpd="sng" w="19050">
            <a:solidFill>
              <a:srgbClr val="EE0B6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41"/>
          <p:cNvSpPr/>
          <p:nvPr/>
        </p:nvSpPr>
        <p:spPr>
          <a:xfrm>
            <a:off x="4311675" y="4121850"/>
            <a:ext cx="104100" cy="104100"/>
          </a:xfrm>
          <a:prstGeom prst="ellipse">
            <a:avLst/>
          </a:prstGeom>
          <a:solidFill>
            <a:srgbClr val="EE0B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1"/>
          <p:cNvSpPr txBox="1"/>
          <p:nvPr>
            <p:ph idx="4" type="title"/>
          </p:nvPr>
        </p:nvSpPr>
        <p:spPr>
          <a:xfrm>
            <a:off x="3720075" y="3847250"/>
            <a:ext cx="1287300" cy="2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1000"/>
              <a:buFont typeface="Lato"/>
              <a:buNone/>
              <a:defRPr sz="1000">
                <a:solidFill>
                  <a:srgbClr val="FFF02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9pPr>
          </a:lstStyle>
          <a:p/>
        </p:txBody>
      </p:sp>
      <p:sp>
        <p:nvSpPr>
          <p:cNvPr id="284" name="Google Shape;284;p41"/>
          <p:cNvSpPr txBox="1"/>
          <p:nvPr>
            <p:ph idx="5" type="title"/>
          </p:nvPr>
        </p:nvSpPr>
        <p:spPr>
          <a:xfrm>
            <a:off x="3720075" y="4482500"/>
            <a:ext cx="1287300" cy="2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1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5" name="Google Shape;285;p41"/>
          <p:cNvSpPr txBox="1"/>
          <p:nvPr>
            <p:ph idx="6" type="title"/>
          </p:nvPr>
        </p:nvSpPr>
        <p:spPr>
          <a:xfrm>
            <a:off x="3720075" y="4575850"/>
            <a:ext cx="12873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Lato"/>
              <a:buNone/>
              <a:defRPr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86" name="Google Shape;28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1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lient">
  <p:cSld name="CUSTOM_7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>
            <p:ph idx="1" type="body"/>
          </p:nvPr>
        </p:nvSpPr>
        <p:spPr>
          <a:xfrm>
            <a:off x="311700" y="3160963"/>
            <a:ext cx="40332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𐩒"/>
              <a:defRPr sz="8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￮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pic>
        <p:nvPicPr>
          <p:cNvPr id="290" name="Google Shape;2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2"/>
          <p:cNvSpPr txBox="1"/>
          <p:nvPr>
            <p:ph type="title"/>
          </p:nvPr>
        </p:nvSpPr>
        <p:spPr>
          <a:xfrm>
            <a:off x="916600" y="396525"/>
            <a:ext cx="79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2" name="Google Shape;292;p42"/>
          <p:cNvSpPr txBox="1"/>
          <p:nvPr>
            <p:ph idx="2" type="title"/>
          </p:nvPr>
        </p:nvSpPr>
        <p:spPr>
          <a:xfrm>
            <a:off x="949477" y="269400"/>
            <a:ext cx="79371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  <a:defRPr b="0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93" name="Google Shape;293;p42"/>
          <p:cNvSpPr/>
          <p:nvPr/>
        </p:nvSpPr>
        <p:spPr>
          <a:xfrm rot="5400000">
            <a:off x="605235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94" name="Google Shape;294;p42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844267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96" name="Google Shape;296;p42"/>
          <p:cNvSpPr txBox="1"/>
          <p:nvPr>
            <p:ph idx="3" type="body"/>
          </p:nvPr>
        </p:nvSpPr>
        <p:spPr>
          <a:xfrm>
            <a:off x="311700" y="1484563"/>
            <a:ext cx="40332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𐩒"/>
              <a:defRPr sz="8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￮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97" name="Google Shape;297;p42"/>
          <p:cNvSpPr txBox="1"/>
          <p:nvPr>
            <p:ph idx="4" type="body"/>
          </p:nvPr>
        </p:nvSpPr>
        <p:spPr>
          <a:xfrm>
            <a:off x="4883700" y="1484563"/>
            <a:ext cx="40332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𐩒"/>
              <a:defRPr sz="8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￮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lient">
  <p:cSld name="CUSTOM_7_1">
    <p:bg>
      <p:bgPr>
        <a:solidFill>
          <a:srgbClr val="241D60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3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01" name="Google Shape;301;p43"/>
          <p:cNvSpPr txBox="1"/>
          <p:nvPr>
            <p:ph type="title"/>
          </p:nvPr>
        </p:nvSpPr>
        <p:spPr>
          <a:xfrm>
            <a:off x="916600" y="396525"/>
            <a:ext cx="79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2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2" name="Google Shape;302;p43"/>
          <p:cNvSpPr txBox="1"/>
          <p:nvPr>
            <p:ph idx="2" type="title"/>
          </p:nvPr>
        </p:nvSpPr>
        <p:spPr>
          <a:xfrm>
            <a:off x="949477" y="269400"/>
            <a:ext cx="79371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None/>
              <a:defRPr b="0" sz="1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03" name="Google Shape;303;p43"/>
          <p:cNvSpPr/>
          <p:nvPr/>
        </p:nvSpPr>
        <p:spPr>
          <a:xfrm rot="5400000">
            <a:off x="605235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4" name="Google Shape;304;p43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844267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/>
          <p:nvPr>
            <p:ph idx="1" type="body"/>
          </p:nvPr>
        </p:nvSpPr>
        <p:spPr>
          <a:xfrm>
            <a:off x="311700" y="1484563"/>
            <a:ext cx="40332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𐩒"/>
              <a:defRPr sz="800">
                <a:solidFill>
                  <a:srgbClr val="FFFFFF"/>
                </a:solidFill>
              </a:defRPr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800"/>
              <a:buChar char="￮"/>
              <a:defRPr sz="800">
                <a:solidFill>
                  <a:srgbClr val="F3F3F3"/>
                </a:solidFill>
              </a:defRPr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■"/>
              <a:defRPr sz="800">
                <a:solidFill>
                  <a:srgbClr val="EFEFEF"/>
                </a:solidFill>
              </a:defRPr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●"/>
              <a:defRPr sz="800">
                <a:solidFill>
                  <a:srgbClr val="EFEFEF"/>
                </a:solidFill>
              </a:defRPr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○"/>
              <a:defRPr sz="800">
                <a:solidFill>
                  <a:srgbClr val="EFEFEF"/>
                </a:solidFill>
              </a:defRPr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■"/>
              <a:defRPr sz="800">
                <a:solidFill>
                  <a:srgbClr val="EFEFEF"/>
                </a:solidFill>
              </a:defRPr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●"/>
              <a:defRPr sz="800">
                <a:solidFill>
                  <a:srgbClr val="EFEFEF"/>
                </a:solidFill>
              </a:defRPr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○"/>
              <a:defRPr sz="800">
                <a:solidFill>
                  <a:srgbClr val="EFEFEF"/>
                </a:solidFill>
              </a:defRPr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■"/>
              <a:defRPr sz="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06" name="Google Shape;306;p43"/>
          <p:cNvSpPr txBox="1"/>
          <p:nvPr>
            <p:ph idx="3" type="body"/>
          </p:nvPr>
        </p:nvSpPr>
        <p:spPr>
          <a:xfrm>
            <a:off x="4883700" y="1484563"/>
            <a:ext cx="40332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𐩒"/>
              <a:defRPr sz="800">
                <a:solidFill>
                  <a:srgbClr val="FFFFFF"/>
                </a:solidFill>
              </a:defRPr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800"/>
              <a:buChar char="￮"/>
              <a:defRPr sz="800">
                <a:solidFill>
                  <a:srgbClr val="F3F3F3"/>
                </a:solidFill>
              </a:defRPr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■"/>
              <a:defRPr sz="800">
                <a:solidFill>
                  <a:srgbClr val="EFEFEF"/>
                </a:solidFill>
              </a:defRPr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●"/>
              <a:defRPr sz="800">
                <a:solidFill>
                  <a:srgbClr val="EFEFEF"/>
                </a:solidFill>
              </a:defRPr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○"/>
              <a:defRPr sz="800">
                <a:solidFill>
                  <a:srgbClr val="EFEFEF"/>
                </a:solidFill>
              </a:defRPr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■"/>
              <a:defRPr sz="800">
                <a:solidFill>
                  <a:srgbClr val="EFEFEF"/>
                </a:solidFill>
              </a:defRPr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●"/>
              <a:defRPr sz="800">
                <a:solidFill>
                  <a:srgbClr val="EFEFEF"/>
                </a:solidFill>
              </a:defRPr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○"/>
              <a:defRPr sz="800">
                <a:solidFill>
                  <a:srgbClr val="EFEFEF"/>
                </a:solidFill>
              </a:defRPr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■"/>
              <a:defRPr sz="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07" name="Google Shape;307;p43"/>
          <p:cNvSpPr txBox="1"/>
          <p:nvPr>
            <p:ph idx="4" type="body"/>
          </p:nvPr>
        </p:nvSpPr>
        <p:spPr>
          <a:xfrm>
            <a:off x="311700" y="3160963"/>
            <a:ext cx="40332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𐩒"/>
              <a:defRPr sz="800">
                <a:solidFill>
                  <a:srgbClr val="FFFFFF"/>
                </a:solidFill>
              </a:defRPr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800"/>
              <a:buChar char="￮"/>
              <a:defRPr sz="800">
                <a:solidFill>
                  <a:srgbClr val="F3F3F3"/>
                </a:solidFill>
              </a:defRPr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■"/>
              <a:defRPr sz="800">
                <a:solidFill>
                  <a:srgbClr val="EFEFEF"/>
                </a:solidFill>
              </a:defRPr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●"/>
              <a:defRPr sz="800">
                <a:solidFill>
                  <a:srgbClr val="EFEFEF"/>
                </a:solidFill>
              </a:defRPr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○"/>
              <a:defRPr sz="800">
                <a:solidFill>
                  <a:srgbClr val="EFEFEF"/>
                </a:solidFill>
              </a:defRPr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■"/>
              <a:defRPr sz="800">
                <a:solidFill>
                  <a:srgbClr val="EFEFEF"/>
                </a:solidFill>
              </a:defRPr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●"/>
              <a:defRPr sz="800">
                <a:solidFill>
                  <a:srgbClr val="EFEFEF"/>
                </a:solidFill>
              </a:defRPr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○"/>
              <a:defRPr sz="800">
                <a:solidFill>
                  <a:srgbClr val="EFEFEF"/>
                </a:solidFill>
              </a:defRPr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■"/>
              <a:defRPr sz="8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Légende">
  <p:cSld name="CAPTION_ONLY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veat"/>
              <a:buNone/>
              <a:defRPr>
                <a:latin typeface="Caveat"/>
                <a:ea typeface="Caveat"/>
                <a:cs typeface="Caveat"/>
                <a:sym typeface="Caveat"/>
              </a:defRPr>
            </a:lvl1pPr>
          </a:lstStyle>
          <a:p/>
        </p:txBody>
      </p:sp>
      <p:pic>
        <p:nvPicPr>
          <p:cNvPr id="310" name="Google Shape;31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4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Légende">
  <p:cSld name="CAPTION_ONLY_1">
    <p:bg>
      <p:bgPr>
        <a:solidFill>
          <a:srgbClr val="241D60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veat"/>
              <a:buNone/>
              <a:defRPr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/>
        </p:txBody>
      </p:sp>
      <p:pic>
        <p:nvPicPr>
          <p:cNvPr id="314" name="Google Shape;31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5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itation">
  <p:cSld name="BIG_NUMBER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/>
          <p:nvPr>
            <p:ph hasCustomPrompt="1" type="title"/>
          </p:nvPr>
        </p:nvSpPr>
        <p:spPr>
          <a:xfrm>
            <a:off x="719425" y="1581750"/>
            <a:ext cx="77052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6000"/>
              <a:buNone/>
              <a:defRPr sz="6000">
                <a:solidFill>
                  <a:srgbClr val="43009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318" name="Google Shape;318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54075" y="3953575"/>
            <a:ext cx="885125" cy="8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1450"/>
            <a:ext cx="885125" cy="8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itation">
  <p:cSld name="BIG_NUMBER_1">
    <p:bg>
      <p:bgPr>
        <a:solidFill>
          <a:srgbClr val="241D60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hasCustomPrompt="1" type="title"/>
          </p:nvPr>
        </p:nvSpPr>
        <p:spPr>
          <a:xfrm>
            <a:off x="719425" y="1581750"/>
            <a:ext cx="77052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322" name="Google Shape;322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54075" y="3953575"/>
            <a:ext cx="885125" cy="8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1450"/>
            <a:ext cx="885125" cy="8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onclusion">
  <p:cSld name="CUSTOM_3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45025"/>
            <a:ext cx="8520603" cy="4253448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8"/>
          <p:cNvSpPr txBox="1"/>
          <p:nvPr>
            <p:ph type="ctrTitle"/>
          </p:nvPr>
        </p:nvSpPr>
        <p:spPr>
          <a:xfrm>
            <a:off x="1244400" y="1369513"/>
            <a:ext cx="66552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244400" y="3269087"/>
            <a:ext cx="66552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28" name="Google Shape;3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onclusion">
  <p:cSld name="CUSTOM_3_1">
    <p:bg>
      <p:bgPr>
        <a:solidFill>
          <a:srgbClr val="241D60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45025"/>
            <a:ext cx="8520603" cy="425344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9"/>
          <p:cNvSpPr txBox="1"/>
          <p:nvPr>
            <p:ph type="ctrTitle"/>
          </p:nvPr>
        </p:nvSpPr>
        <p:spPr>
          <a:xfrm>
            <a:off x="1244400" y="1369513"/>
            <a:ext cx="66552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9pPr>
          </a:lstStyle>
          <a:p/>
        </p:txBody>
      </p:sp>
      <p:sp>
        <p:nvSpPr>
          <p:cNvPr id="332" name="Google Shape;332;p49"/>
          <p:cNvSpPr txBox="1"/>
          <p:nvPr>
            <p:ph idx="1" type="subTitle"/>
          </p:nvPr>
        </p:nvSpPr>
        <p:spPr>
          <a:xfrm>
            <a:off x="1244400" y="3269087"/>
            <a:ext cx="66552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33" name="Google Shape;3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Vide" type="blank">
  <p:cSld name="BLANK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0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Titre - Image">
  <p:cSld name="CUSTOM_8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 b="0" l="69" r="69" t="0"/>
          <a:stretch/>
        </p:blipFill>
        <p:spPr>
          <a:xfrm>
            <a:off x="0" y="4338059"/>
            <a:ext cx="9144003" cy="127873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ctrTitle"/>
          </p:nvPr>
        </p:nvSpPr>
        <p:spPr>
          <a:xfrm>
            <a:off x="311700" y="9007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subTitle"/>
          </p:nvPr>
        </p:nvSpPr>
        <p:spPr>
          <a:xfrm>
            <a:off x="311700" y="272414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None/>
              <a:defRPr sz="24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0" name="Google Shape;3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Vide">
  <p:cSld name="BLANK_1">
    <p:bg>
      <p:bgPr>
        <a:solidFill>
          <a:srgbClr val="241D60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1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Title and Content" type="obj">
  <p:cSld name="OBJECT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2"/>
          <p:cNvSpPr/>
          <p:nvPr/>
        </p:nvSpPr>
        <p:spPr>
          <a:xfrm rot="5400000">
            <a:off x="538354" y="556721"/>
            <a:ext cx="668400" cy="87000"/>
          </a:xfrm>
          <a:prstGeom prst="rect">
            <a:avLst/>
          </a:prstGeom>
          <a:solidFill>
            <a:srgbClr val="B90053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2" name="Google Shape;342;p52"/>
          <p:cNvSpPr txBox="1"/>
          <p:nvPr>
            <p:ph type="title"/>
          </p:nvPr>
        </p:nvSpPr>
        <p:spPr>
          <a:xfrm>
            <a:off x="777488" y="518888"/>
            <a:ext cx="56205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52625" lIns="202425" spcFirstLastPara="1" rIns="51425" wrap="square" tIns="526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Georgia"/>
              <a:buNone/>
              <a:defRPr b="1" i="0" sz="2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43" name="Google Shape;343;p52"/>
          <p:cNvSpPr txBox="1"/>
          <p:nvPr>
            <p:ph idx="1" type="subTitle"/>
          </p:nvPr>
        </p:nvSpPr>
        <p:spPr>
          <a:xfrm>
            <a:off x="951338" y="204244"/>
            <a:ext cx="53094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None/>
              <a:defRPr i="0" sz="1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44" name="Google Shape;344;p52"/>
          <p:cNvPicPr preferRelativeResize="0"/>
          <p:nvPr/>
        </p:nvPicPr>
        <p:blipFill rotWithShape="1">
          <a:blip r:embed="rId2">
            <a:alphaModFix amt="68000"/>
          </a:blip>
          <a:srcRect b="0" l="0" r="0" t="0"/>
          <a:stretch/>
        </p:blipFill>
        <p:spPr>
          <a:xfrm>
            <a:off x="837253" y="279770"/>
            <a:ext cx="70519" cy="7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p52"/>
          <p:cNvCxnSpPr/>
          <p:nvPr/>
        </p:nvCxnSpPr>
        <p:spPr>
          <a:xfrm rot="10800000">
            <a:off x="1194406" y="4928922"/>
            <a:ext cx="7108200" cy="8700"/>
          </a:xfrm>
          <a:prstGeom prst="straightConnector1">
            <a:avLst/>
          </a:prstGeom>
          <a:noFill/>
          <a:ln cap="flat" cmpd="sng" w="12700">
            <a:solidFill>
              <a:srgbClr val="B9005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6" name="Google Shape;346;p52"/>
          <p:cNvSpPr/>
          <p:nvPr/>
        </p:nvSpPr>
        <p:spPr>
          <a:xfrm>
            <a:off x="8302613" y="4827750"/>
            <a:ext cx="769200" cy="228300"/>
          </a:xfrm>
          <a:prstGeom prst="snip2DiagRect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rgbClr val="B9005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7" name="Google Shape;347;p52"/>
          <p:cNvSpPr txBox="1"/>
          <p:nvPr/>
        </p:nvSpPr>
        <p:spPr>
          <a:xfrm>
            <a:off x="8236706" y="4827748"/>
            <a:ext cx="93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fr-FR" sz="1100" u="none" cap="none" strike="noStrike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 i="0" sz="1100" u="none" cap="none" strike="noStrike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8" name="Google Shape;348;p52"/>
          <p:cNvSpPr txBox="1"/>
          <p:nvPr>
            <p:ph idx="2" type="body"/>
          </p:nvPr>
        </p:nvSpPr>
        <p:spPr>
          <a:xfrm>
            <a:off x="951338" y="1723931"/>
            <a:ext cx="5620500" cy="23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⎼"/>
              <a:defRPr>
                <a:latin typeface="Georgia"/>
                <a:ea typeface="Georgia"/>
                <a:cs typeface="Georgia"/>
                <a:sym typeface="Georgi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●"/>
              <a:defRPr>
                <a:latin typeface="Georgia"/>
                <a:ea typeface="Georgia"/>
                <a:cs typeface="Georgia"/>
                <a:sym typeface="Georgia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Font typeface="Georgia"/>
              <a:buChar char="○"/>
              <a:defRPr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Font typeface="Georgia"/>
              <a:buChar char="●"/>
              <a:defRPr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Georgia"/>
              <a:buChar char="○"/>
              <a:defRPr>
                <a:latin typeface="Georgia"/>
                <a:ea typeface="Georgia"/>
                <a:cs typeface="Georgia"/>
                <a:sym typeface="Georgia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Georgia"/>
              <a:buChar char="■"/>
              <a:defRPr>
                <a:latin typeface="Georgia"/>
                <a:ea typeface="Georgia"/>
                <a:cs typeface="Georgia"/>
                <a:sym typeface="Georgia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Georgia"/>
              <a:buChar char="●"/>
              <a:defRPr>
                <a:latin typeface="Georgia"/>
                <a:ea typeface="Georgia"/>
                <a:cs typeface="Georgia"/>
                <a:sym typeface="Georgia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Georgia"/>
              <a:buChar char="○"/>
              <a:defRPr>
                <a:latin typeface="Georgia"/>
                <a:ea typeface="Georgia"/>
                <a:cs typeface="Georgia"/>
                <a:sym typeface="Georgia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Georgia"/>
              <a:buChar char="■"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49" name="Google Shape;349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Georgia"/>
                <a:ea typeface="Georgia"/>
                <a:cs typeface="Georgia"/>
                <a:sym typeface="Georgia"/>
              </a:defRPr>
            </a:lvl1pPr>
            <a:lvl2pPr lvl="1">
              <a:buNone/>
              <a:defRPr>
                <a:latin typeface="Georgia"/>
                <a:ea typeface="Georgia"/>
                <a:cs typeface="Georgia"/>
                <a:sym typeface="Georgia"/>
              </a:defRPr>
            </a:lvl2pPr>
            <a:lvl3pPr lvl="2">
              <a:buNone/>
              <a:defRPr>
                <a:latin typeface="Georgia"/>
                <a:ea typeface="Georgia"/>
                <a:cs typeface="Georgia"/>
                <a:sym typeface="Georgia"/>
              </a:defRPr>
            </a:lvl3pPr>
            <a:lvl4pPr lvl="3">
              <a:buNone/>
              <a:defRPr>
                <a:latin typeface="Georgia"/>
                <a:ea typeface="Georgia"/>
                <a:cs typeface="Georgia"/>
                <a:sym typeface="Georgia"/>
              </a:defRPr>
            </a:lvl4pPr>
            <a:lvl5pPr lvl="4">
              <a:buNone/>
              <a:defRPr>
                <a:latin typeface="Georgia"/>
                <a:ea typeface="Georgia"/>
                <a:cs typeface="Georgia"/>
                <a:sym typeface="Georgia"/>
              </a:defRPr>
            </a:lvl5pPr>
            <a:lvl6pPr lvl="5">
              <a:buNone/>
              <a:defRPr>
                <a:latin typeface="Georgia"/>
                <a:ea typeface="Georgia"/>
                <a:cs typeface="Georgia"/>
                <a:sym typeface="Georgia"/>
              </a:defRPr>
            </a:lvl6pPr>
            <a:lvl7pPr lvl="6">
              <a:buNone/>
              <a:defRPr>
                <a:latin typeface="Georgia"/>
                <a:ea typeface="Georgia"/>
                <a:cs typeface="Georgia"/>
                <a:sym typeface="Georgia"/>
              </a:defRPr>
            </a:lvl7pPr>
            <a:lvl8pPr lvl="7">
              <a:buNone/>
              <a:defRPr>
                <a:latin typeface="Georgia"/>
                <a:ea typeface="Georgia"/>
                <a:cs typeface="Georgia"/>
                <a:sym typeface="Georgia"/>
              </a:defRPr>
            </a:lvl8pPr>
            <a:lvl9pPr lvl="8">
              <a:buNone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Title No content No #">
  <p:cSld name="OBJECT_1_1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/>
          <p:nvPr/>
        </p:nvSpPr>
        <p:spPr>
          <a:xfrm rot="5400000">
            <a:off x="538354" y="556721"/>
            <a:ext cx="668400" cy="87000"/>
          </a:xfrm>
          <a:prstGeom prst="rect">
            <a:avLst/>
          </a:prstGeom>
          <a:solidFill>
            <a:srgbClr val="B90053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2" name="Google Shape;352;p53"/>
          <p:cNvSpPr txBox="1"/>
          <p:nvPr>
            <p:ph type="title"/>
          </p:nvPr>
        </p:nvSpPr>
        <p:spPr>
          <a:xfrm>
            <a:off x="777488" y="518888"/>
            <a:ext cx="56205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52625" lIns="202425" spcFirstLastPara="1" rIns="51425" wrap="square" tIns="526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Georgia"/>
              <a:buNone/>
              <a:defRPr b="1" i="0" sz="2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53" name="Google Shape;353;p53"/>
          <p:cNvSpPr txBox="1"/>
          <p:nvPr>
            <p:ph idx="1" type="subTitle"/>
          </p:nvPr>
        </p:nvSpPr>
        <p:spPr>
          <a:xfrm>
            <a:off x="951338" y="204244"/>
            <a:ext cx="53094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None/>
              <a:defRPr i="0" sz="1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54" name="Google Shape;354;p53"/>
          <p:cNvPicPr preferRelativeResize="0"/>
          <p:nvPr/>
        </p:nvPicPr>
        <p:blipFill rotWithShape="1">
          <a:blip r:embed="rId2">
            <a:alphaModFix amt="68000"/>
          </a:blip>
          <a:srcRect b="0" l="0" r="0" t="0"/>
          <a:stretch/>
        </p:blipFill>
        <p:spPr>
          <a:xfrm>
            <a:off x="837253" y="279770"/>
            <a:ext cx="70519" cy="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 Blank 1">
  <p:cSld name="Complete Blank_1">
    <p:bg>
      <p:bgPr>
        <a:solidFill>
          <a:schemeClr val="dk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Title and Content 1">
  <p:cSld name="OBJECT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  <a:solidFill>
            <a:srgbClr val="06060A">
              <a:alpha val="93850"/>
            </a:srgbClr>
          </a:solidFill>
          <a:ln>
            <a:noFill/>
          </a:ln>
          <a:effectLst>
            <a:outerShdw blurRad="76200" rotWithShape="0" algn="tl" dir="5400000" dist="25400">
              <a:srgbClr val="000000">
                <a:alpha val="4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Bitter"/>
              <a:buNone/>
              <a:defRPr b="1" i="0" sz="24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59" name="Google Shape;359;p55"/>
          <p:cNvSpPr txBox="1"/>
          <p:nvPr>
            <p:ph idx="1" type="body"/>
          </p:nvPr>
        </p:nvSpPr>
        <p:spPr>
          <a:xfrm>
            <a:off x="628650" y="654501"/>
            <a:ext cx="788670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80" lvl="0" marL="457200" marR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Clr>
                <a:srgbClr val="97C4EE"/>
              </a:buClr>
              <a:buSzPts val="1680"/>
              <a:buFont typeface="Noto Sans Symbols"/>
              <a:buChar char="○"/>
              <a:defRPr b="0" i="0" sz="21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FFE59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E599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2E75B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2E75B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2E75B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Titre - Image informel">
  <p:cSld name="CUSTOM_8_1">
    <p:bg>
      <p:bgPr>
        <a:solidFill>
          <a:srgbClr val="00000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 b="0" l="69" r="69" t="0"/>
          <a:stretch/>
        </p:blipFill>
        <p:spPr>
          <a:xfrm>
            <a:off x="0" y="4338059"/>
            <a:ext cx="9144003" cy="127873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type="ctrTitle"/>
          </p:nvPr>
        </p:nvSpPr>
        <p:spPr>
          <a:xfrm>
            <a:off x="311700" y="9007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veat"/>
              <a:buNone/>
              <a:defRPr b="0" sz="54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311700" y="272414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None/>
              <a:defRPr sz="24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5" name="Google Shape;3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Section - Formel" type="secHead">
  <p:cSld name="SECTION_HEADER">
    <p:bg>
      <p:bgPr>
        <a:solidFill>
          <a:srgbClr val="430099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11700" y="1348800"/>
            <a:ext cx="8114400" cy="24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1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Section - Formel">
  <p:cSld name="SECTION_HEADER_1">
    <p:bg>
      <p:bgPr>
        <a:solidFill>
          <a:srgbClr val="FFF02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311700" y="1348800"/>
            <a:ext cx="8114400" cy="24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4800"/>
              <a:buFont typeface="Lato"/>
              <a:buNone/>
              <a:defRPr b="1" sz="4800">
                <a:solidFill>
                  <a:srgbClr val="430099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6800"/>
              <a:buNone/>
              <a:defRPr sz="6800">
                <a:solidFill>
                  <a:srgbClr val="4300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6800"/>
              <a:buNone/>
              <a:defRPr sz="6800">
                <a:solidFill>
                  <a:srgbClr val="4300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6800"/>
              <a:buNone/>
              <a:defRPr sz="6800">
                <a:solidFill>
                  <a:srgbClr val="4300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6800"/>
              <a:buNone/>
              <a:defRPr sz="6800">
                <a:solidFill>
                  <a:srgbClr val="4300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6800"/>
              <a:buNone/>
              <a:defRPr sz="6800">
                <a:solidFill>
                  <a:srgbClr val="4300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6800"/>
              <a:buNone/>
              <a:defRPr sz="6800">
                <a:solidFill>
                  <a:srgbClr val="4300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6800"/>
              <a:buNone/>
              <a:defRPr sz="6800">
                <a:solidFill>
                  <a:srgbClr val="4300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6800"/>
              <a:buNone/>
              <a:defRPr sz="6800">
                <a:solidFill>
                  <a:srgbClr val="430099"/>
                </a:solidFill>
              </a:defRPr>
            </a:lvl9pPr>
          </a:lstStyle>
          <a:p/>
        </p:txBody>
      </p:sp>
      <p:pic>
        <p:nvPicPr>
          <p:cNvPr id="41" name="Google Shape;4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ontenu sans-bandeau" type="tx">
  <p:cSld name="TITLE_AND_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121804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ー"/>
              <a:defRPr sz="1500">
                <a:solidFill>
                  <a:srgbClr val="000000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■"/>
              <a:defRPr sz="1100">
                <a:solidFill>
                  <a:srgbClr val="66666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○"/>
              <a:defRPr sz="900">
                <a:solidFill>
                  <a:srgbClr val="666666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■"/>
              <a:defRPr sz="900">
                <a:solidFill>
                  <a:srgbClr val="666666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●"/>
              <a:defRPr sz="900">
                <a:solidFill>
                  <a:srgbClr val="666666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○"/>
              <a:defRPr sz="900">
                <a:solidFill>
                  <a:srgbClr val="666666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■"/>
              <a:defRPr sz="9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  <a:defRPr b="0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7" name="Google Shape;47;p10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8" name="Google Shape;48;p10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2800"/>
              <a:buFont typeface="Nunito"/>
              <a:buNone/>
              <a:defRPr b="1" sz="2800">
                <a:solidFill>
                  <a:srgbClr val="EE0B6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3000"/>
              <a:buFont typeface="Alfa Slab One"/>
              <a:buNone/>
              <a:defRPr sz="3000">
                <a:solidFill>
                  <a:srgbClr val="EE0B6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3000"/>
              <a:buFont typeface="Alfa Slab One"/>
              <a:buNone/>
              <a:defRPr sz="3000">
                <a:solidFill>
                  <a:srgbClr val="EE0B6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3000"/>
              <a:buFont typeface="Alfa Slab One"/>
              <a:buNone/>
              <a:defRPr sz="3000">
                <a:solidFill>
                  <a:srgbClr val="EE0B6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3000"/>
              <a:buFont typeface="Alfa Slab One"/>
              <a:buNone/>
              <a:defRPr sz="3000">
                <a:solidFill>
                  <a:srgbClr val="EE0B6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3000"/>
              <a:buFont typeface="Alfa Slab One"/>
              <a:buNone/>
              <a:defRPr sz="3000">
                <a:solidFill>
                  <a:srgbClr val="EE0B6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3000"/>
              <a:buFont typeface="Alfa Slab One"/>
              <a:buNone/>
              <a:defRPr sz="3000">
                <a:solidFill>
                  <a:srgbClr val="EE0B6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3000"/>
              <a:buFont typeface="Alfa Slab One"/>
              <a:buNone/>
              <a:defRPr sz="3000">
                <a:solidFill>
                  <a:srgbClr val="EE0B6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3000"/>
              <a:buFont typeface="Alfa Slab One"/>
              <a:buNone/>
              <a:defRPr sz="3000">
                <a:solidFill>
                  <a:srgbClr val="EE0B6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ー"/>
              <a:defRPr sz="1500">
                <a:latin typeface="Lato"/>
                <a:ea typeface="Lato"/>
                <a:cs typeface="Lato"/>
                <a:sym typeface="Lato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"/>
              <a:buChar char="■"/>
              <a:defRPr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■"/>
              <a:defRPr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●"/>
              <a:defRPr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○"/>
              <a:defRPr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■"/>
              <a:defRPr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●"/>
              <a:defRPr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○"/>
              <a:defRPr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■"/>
              <a:defRPr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bit.ly/2Mkmazd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6"/>
          <p:cNvPicPr preferRelativeResize="0"/>
          <p:nvPr/>
        </p:nvPicPr>
        <p:blipFill rotWithShape="1">
          <a:blip r:embed="rId3">
            <a:alphaModFix amt="40000"/>
          </a:blip>
          <a:srcRect b="18126" l="0" r="0" t="0"/>
          <a:stretch/>
        </p:blipFill>
        <p:spPr>
          <a:xfrm>
            <a:off x="0" y="0"/>
            <a:ext cx="9144002" cy="56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6"/>
          <p:cNvSpPr txBox="1"/>
          <p:nvPr>
            <p:ph type="ctrTitle"/>
          </p:nvPr>
        </p:nvSpPr>
        <p:spPr>
          <a:xfrm>
            <a:off x="311700" y="9007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5700" lIns="51425" spcFirstLastPara="1" rIns="51425" wrap="square" tIns="2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</a:rPr>
              <a:t>Maven &amp; NPM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66" name="Google Shape;366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475" y="245925"/>
            <a:ext cx="1785862" cy="41045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6"/>
          <p:cNvSpPr txBox="1"/>
          <p:nvPr>
            <p:ph idx="1" type="subTitle"/>
          </p:nvPr>
        </p:nvSpPr>
        <p:spPr>
          <a:xfrm>
            <a:off x="311700" y="272414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</a:rPr>
              <a:t>CPE - 2021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68" name="Google Shape;368;p56"/>
          <p:cNvPicPr preferRelativeResize="0"/>
          <p:nvPr/>
        </p:nvPicPr>
        <p:blipFill rotWithShape="1">
          <a:blip r:embed="rId5">
            <a:alphaModFix/>
          </a:blip>
          <a:srcRect b="0" l="69" r="69" t="0"/>
          <a:stretch/>
        </p:blipFill>
        <p:spPr>
          <a:xfrm>
            <a:off x="0" y="4338059"/>
            <a:ext cx="9144003" cy="127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311700" y="1348800"/>
            <a:ext cx="8114400" cy="24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Maven &amp; NPM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/>
          <p:nvPr/>
        </p:nvSpPr>
        <p:spPr>
          <a:xfrm>
            <a:off x="494700" y="3375650"/>
            <a:ext cx="2554500" cy="12876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8"/>
          <p:cNvSpPr/>
          <p:nvPr/>
        </p:nvSpPr>
        <p:spPr>
          <a:xfrm>
            <a:off x="2509500" y="1082575"/>
            <a:ext cx="4125000" cy="72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8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Gestionnaire de build et de dépendances </a:t>
            </a:r>
            <a:r>
              <a:rPr lang="fr-FR"/>
              <a:t>Java</a:t>
            </a:r>
            <a:endParaRPr/>
          </a:p>
        </p:txBody>
      </p:sp>
      <p:sp>
        <p:nvSpPr>
          <p:cNvPr id="382" name="Google Shape;382;p58"/>
          <p:cNvSpPr txBox="1"/>
          <p:nvPr>
            <p:ph idx="1" type="body"/>
          </p:nvPr>
        </p:nvSpPr>
        <p:spPr>
          <a:xfrm>
            <a:off x="2552025" y="1203325"/>
            <a:ext cx="9387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/>
              <a:t>Maven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83" name="Google Shape;383;p58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Maven</a:t>
            </a:r>
            <a:endParaRPr/>
          </a:p>
        </p:txBody>
      </p:sp>
      <p:sp>
        <p:nvSpPr>
          <p:cNvPr id="384" name="Google Shape;384;p58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385" name="Google Shape;38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638" y="1164913"/>
            <a:ext cx="303110" cy="55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775" y="1276029"/>
            <a:ext cx="667824" cy="3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7675" y="1203279"/>
            <a:ext cx="478899" cy="47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8"/>
          <p:cNvPicPr preferRelativeResize="0"/>
          <p:nvPr/>
        </p:nvPicPr>
        <p:blipFill rotWithShape="1">
          <a:blip r:embed="rId6">
            <a:alphaModFix/>
          </a:blip>
          <a:srcRect b="18444" l="32564" r="33308" t="19700"/>
          <a:stretch/>
        </p:blipFill>
        <p:spPr>
          <a:xfrm>
            <a:off x="3730800" y="1143950"/>
            <a:ext cx="478900" cy="59755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8"/>
          <p:cNvSpPr txBox="1"/>
          <p:nvPr/>
        </p:nvSpPr>
        <p:spPr>
          <a:xfrm>
            <a:off x="341325" y="2094750"/>
            <a:ext cx="266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latin typeface="Lato"/>
                <a:ea typeface="Lato"/>
                <a:cs typeface="Lato"/>
                <a:sym typeface="Lato"/>
              </a:rPr>
              <a:t>&gt; mvn clean verify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58"/>
          <p:cNvSpPr/>
          <p:nvPr/>
        </p:nvSpPr>
        <p:spPr>
          <a:xfrm>
            <a:off x="1520487" y="2571747"/>
            <a:ext cx="303000" cy="72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8"/>
          <p:cNvSpPr txBox="1"/>
          <p:nvPr/>
        </p:nvSpPr>
        <p:spPr>
          <a:xfrm>
            <a:off x="629700" y="3848525"/>
            <a:ext cx="22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Détruit les dossiers /target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58"/>
          <p:cNvSpPr/>
          <p:nvPr/>
        </p:nvSpPr>
        <p:spPr>
          <a:xfrm rot="-5400000">
            <a:off x="2907837" y="1973110"/>
            <a:ext cx="303000" cy="72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8"/>
          <p:cNvSpPr txBox="1"/>
          <p:nvPr/>
        </p:nvSpPr>
        <p:spPr>
          <a:xfrm>
            <a:off x="213275" y="3202025"/>
            <a:ext cx="829500" cy="646500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latin typeface="Lato"/>
                <a:ea typeface="Lato"/>
                <a:cs typeface="Lato"/>
                <a:sym typeface="Lato"/>
              </a:rPr>
              <a:t>1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58"/>
          <p:cNvSpPr/>
          <p:nvPr/>
        </p:nvSpPr>
        <p:spPr>
          <a:xfrm>
            <a:off x="3763725" y="2233663"/>
            <a:ext cx="2284500" cy="10215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Télécharge les librairies</a:t>
            </a:r>
            <a:endParaRPr/>
          </a:p>
        </p:txBody>
      </p:sp>
      <p:sp>
        <p:nvSpPr>
          <p:cNvPr id="395" name="Google Shape;395;p58"/>
          <p:cNvSpPr txBox="1"/>
          <p:nvPr/>
        </p:nvSpPr>
        <p:spPr>
          <a:xfrm>
            <a:off x="3477675" y="1972838"/>
            <a:ext cx="829500" cy="646500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latin typeface="Lato"/>
                <a:ea typeface="Lato"/>
                <a:cs typeface="Lato"/>
                <a:sym typeface="Lato"/>
              </a:rPr>
              <a:t>2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58"/>
          <p:cNvSpPr/>
          <p:nvPr/>
        </p:nvSpPr>
        <p:spPr>
          <a:xfrm rot="-5400000">
            <a:off x="5868112" y="1973097"/>
            <a:ext cx="303000" cy="72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8"/>
          <p:cNvSpPr/>
          <p:nvPr/>
        </p:nvSpPr>
        <p:spPr>
          <a:xfrm>
            <a:off x="6740950" y="2233663"/>
            <a:ext cx="2284500" cy="10215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Build le code</a:t>
            </a:r>
            <a:endParaRPr/>
          </a:p>
        </p:txBody>
      </p:sp>
      <p:sp>
        <p:nvSpPr>
          <p:cNvPr id="398" name="Google Shape;398;p58"/>
          <p:cNvSpPr txBox="1"/>
          <p:nvPr/>
        </p:nvSpPr>
        <p:spPr>
          <a:xfrm>
            <a:off x="6454900" y="1972838"/>
            <a:ext cx="829500" cy="646500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latin typeface="Lato"/>
                <a:ea typeface="Lato"/>
                <a:cs typeface="Lato"/>
                <a:sym typeface="Lato"/>
              </a:rPr>
              <a:t>3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58"/>
          <p:cNvSpPr/>
          <p:nvPr/>
        </p:nvSpPr>
        <p:spPr>
          <a:xfrm>
            <a:off x="4095250" y="3790163"/>
            <a:ext cx="2284500" cy="10215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Teste et valide</a:t>
            </a:r>
            <a:endParaRPr/>
          </a:p>
        </p:txBody>
      </p:sp>
      <p:sp>
        <p:nvSpPr>
          <p:cNvPr id="400" name="Google Shape;400;p58"/>
          <p:cNvSpPr txBox="1"/>
          <p:nvPr/>
        </p:nvSpPr>
        <p:spPr>
          <a:xfrm>
            <a:off x="3809200" y="3529338"/>
            <a:ext cx="829500" cy="646500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latin typeface="Lato"/>
                <a:ea typeface="Lato"/>
                <a:cs typeface="Lato"/>
                <a:sym typeface="Lato"/>
              </a:rPr>
              <a:t>4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58"/>
          <p:cNvSpPr/>
          <p:nvPr/>
        </p:nvSpPr>
        <p:spPr>
          <a:xfrm rot="2700000">
            <a:off x="6376963" y="3126531"/>
            <a:ext cx="302925" cy="720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9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Gestionnaire de build et de dépendances</a:t>
            </a:r>
            <a:endParaRPr/>
          </a:p>
        </p:txBody>
      </p:sp>
      <p:sp>
        <p:nvSpPr>
          <p:cNvPr id="407" name="Google Shape;407;p59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Maven</a:t>
            </a:r>
            <a:endParaRPr/>
          </a:p>
        </p:txBody>
      </p:sp>
      <p:sp>
        <p:nvSpPr>
          <p:cNvPr id="408" name="Google Shape;408;p59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09" name="Google Shape;409;p59"/>
          <p:cNvSpPr/>
          <p:nvPr/>
        </p:nvSpPr>
        <p:spPr>
          <a:xfrm>
            <a:off x="311700" y="1697750"/>
            <a:ext cx="4024200" cy="3215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-FR" sz="1000">
                <a:solidFill>
                  <a:srgbClr val="E456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groupId</a:t>
            </a: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&gt;fr.takima.training&lt;/</a:t>
            </a:r>
            <a:r>
              <a:rPr lang="fr-FR" sz="1000">
                <a:solidFill>
                  <a:srgbClr val="E456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groupId</a:t>
            </a: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-FR" sz="1000">
                <a:solidFill>
                  <a:srgbClr val="E456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artifactId</a:t>
            </a: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&gt;sample-application&lt;/</a:t>
            </a:r>
            <a:r>
              <a:rPr lang="fr-FR" sz="1000">
                <a:solidFill>
                  <a:srgbClr val="E456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artifactId</a:t>
            </a: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-FR" sz="1000">
                <a:solidFill>
                  <a:srgbClr val="E456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&gt;0.0.1-SNAPSHOT&lt;/</a:t>
            </a:r>
            <a:r>
              <a:rPr lang="fr-FR" sz="1000">
                <a:solidFill>
                  <a:srgbClr val="E456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-FR" sz="1000">
                <a:solidFill>
                  <a:srgbClr val="E456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packaging</a:t>
            </a: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&gt;jar&lt;/</a:t>
            </a:r>
            <a:r>
              <a:rPr lang="fr-FR" sz="1000">
                <a:solidFill>
                  <a:srgbClr val="E456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packaging</a:t>
            </a: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-FR" sz="1000">
                <a:solidFill>
                  <a:srgbClr val="E456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&gt;sample-application&lt;/</a:t>
            </a:r>
            <a:r>
              <a:rPr lang="fr-FR" sz="1000">
                <a:solidFill>
                  <a:srgbClr val="E456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-FR" sz="1000">
                <a:solidFill>
                  <a:srgbClr val="E456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description</a:t>
            </a: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&gt;Demo project for Spring Boot&lt;/</a:t>
            </a:r>
            <a:r>
              <a:rPr lang="fr-FR" sz="1000">
                <a:solidFill>
                  <a:srgbClr val="E456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description</a:t>
            </a: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/>
          </a:p>
        </p:txBody>
      </p:sp>
      <p:sp>
        <p:nvSpPr>
          <p:cNvPr id="410" name="Google Shape;410;p59"/>
          <p:cNvSpPr/>
          <p:nvPr/>
        </p:nvSpPr>
        <p:spPr>
          <a:xfrm>
            <a:off x="4808100" y="1697750"/>
            <a:ext cx="4024200" cy="3215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-FR" sz="1000">
                <a:solidFill>
                  <a:srgbClr val="E456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dependencies</a:t>
            </a: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fr-FR" sz="1000">
                <a:solidFill>
                  <a:srgbClr val="E456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dependency</a:t>
            </a: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&lt;</a:t>
            </a:r>
            <a:r>
              <a:rPr lang="fr-FR" sz="1000">
                <a:solidFill>
                  <a:srgbClr val="E456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groupId</a:t>
            </a: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&gt;org.postgresql&lt;/</a:t>
            </a:r>
            <a:r>
              <a:rPr lang="fr-FR" sz="1000">
                <a:solidFill>
                  <a:srgbClr val="E456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groupId</a:t>
            </a: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&lt;</a:t>
            </a:r>
            <a:r>
              <a:rPr lang="fr-FR" sz="1000">
                <a:solidFill>
                  <a:srgbClr val="E456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artifactId</a:t>
            </a: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&gt;postgresql&lt;/</a:t>
            </a:r>
            <a:r>
              <a:rPr lang="fr-FR" sz="1000">
                <a:solidFill>
                  <a:srgbClr val="E456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artifactId</a:t>
            </a: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&lt;/</a:t>
            </a:r>
            <a:r>
              <a:rPr lang="fr-FR" sz="1000">
                <a:solidFill>
                  <a:srgbClr val="E456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dependency</a:t>
            </a: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-FR" sz="1000">
                <a:solidFill>
                  <a:srgbClr val="E456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dependencies</a:t>
            </a:r>
            <a:r>
              <a:rPr lang="fr-FR" sz="1000">
                <a:solidFill>
                  <a:srgbClr val="383A4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/>
          </a:p>
        </p:txBody>
      </p:sp>
      <p:sp>
        <p:nvSpPr>
          <p:cNvPr id="411" name="Google Shape;411;p59"/>
          <p:cNvSpPr txBox="1"/>
          <p:nvPr/>
        </p:nvSpPr>
        <p:spPr>
          <a:xfrm>
            <a:off x="387900" y="1025800"/>
            <a:ext cx="844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 u="sng">
                <a:latin typeface="Lato"/>
                <a:ea typeface="Lato"/>
                <a:cs typeface="Lato"/>
                <a:sym typeface="Lato"/>
              </a:rPr>
              <a:t>Le pom.xml:</a:t>
            </a:r>
            <a:r>
              <a:rPr b="1" lang="fr-FR" sz="1700">
                <a:latin typeface="Lato"/>
                <a:ea typeface="Lato"/>
                <a:cs typeface="Lato"/>
                <a:sym typeface="Lato"/>
              </a:rPr>
              <a:t> (Project Object Model)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59"/>
          <p:cNvSpPr/>
          <p:nvPr/>
        </p:nvSpPr>
        <p:spPr>
          <a:xfrm>
            <a:off x="1268972" y="1472200"/>
            <a:ext cx="2109600" cy="669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Projet</a:t>
            </a:r>
            <a:endParaRPr/>
          </a:p>
        </p:txBody>
      </p:sp>
      <p:sp>
        <p:nvSpPr>
          <p:cNvPr id="413" name="Google Shape;413;p59"/>
          <p:cNvSpPr/>
          <p:nvPr/>
        </p:nvSpPr>
        <p:spPr>
          <a:xfrm>
            <a:off x="5765367" y="1472200"/>
            <a:ext cx="2109600" cy="669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Dépendances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0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Gestionnaire de build et de dépendances Javascript</a:t>
            </a:r>
            <a:endParaRPr/>
          </a:p>
        </p:txBody>
      </p:sp>
      <p:sp>
        <p:nvSpPr>
          <p:cNvPr id="419" name="Google Shape;419;p60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Node.js &amp; NPM</a:t>
            </a:r>
            <a:endParaRPr/>
          </a:p>
        </p:txBody>
      </p:sp>
      <p:sp>
        <p:nvSpPr>
          <p:cNvPr id="420" name="Google Shape;420;p60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421" name="Google Shape;42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125" y="1162360"/>
            <a:ext cx="1509000" cy="7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353" y="1222894"/>
            <a:ext cx="2017374" cy="78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1473" y="2125672"/>
            <a:ext cx="127903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0"/>
          <p:cNvSpPr/>
          <p:nvPr/>
        </p:nvSpPr>
        <p:spPr>
          <a:xfrm>
            <a:off x="5848988" y="2034775"/>
            <a:ext cx="1584000" cy="7545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0"/>
          <p:cNvSpPr txBox="1"/>
          <p:nvPr/>
        </p:nvSpPr>
        <p:spPr>
          <a:xfrm>
            <a:off x="1065625" y="3209000"/>
            <a:ext cx="289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latin typeface="Lato"/>
                <a:ea typeface="Lato"/>
                <a:cs typeface="Lato"/>
                <a:sym typeface="Lato"/>
              </a:rPr>
              <a:t>Moteur Javascript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6" name="Google Shape;426;p60"/>
          <p:cNvCxnSpPr/>
          <p:nvPr/>
        </p:nvCxnSpPr>
        <p:spPr>
          <a:xfrm>
            <a:off x="4331775" y="1122775"/>
            <a:ext cx="0" cy="30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p60"/>
          <p:cNvSpPr txBox="1"/>
          <p:nvPr/>
        </p:nvSpPr>
        <p:spPr>
          <a:xfrm>
            <a:off x="4707425" y="3209000"/>
            <a:ext cx="33339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fr-FR" sz="2200">
                <a:latin typeface="Lato"/>
                <a:ea typeface="Lato"/>
                <a:cs typeface="Lato"/>
                <a:sym typeface="Lato"/>
              </a:rPr>
              <a:t>CLI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fr-FR" sz="2200">
                <a:latin typeface="Lato"/>
                <a:ea typeface="Lato"/>
                <a:cs typeface="Lato"/>
                <a:sym typeface="Lato"/>
              </a:rPr>
              <a:t>Registre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fr-FR" sz="2200">
                <a:latin typeface="Lato"/>
                <a:ea typeface="Lato"/>
                <a:cs typeface="Lato"/>
                <a:sym typeface="Lato"/>
              </a:rPr>
              <a:t>Gestionnaire de dépendances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latin typeface="Lato"/>
                <a:ea typeface="Lato"/>
                <a:cs typeface="Lato"/>
                <a:sym typeface="Lato"/>
              </a:rPr>
              <a:t>cf: package.json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1"/>
          <p:cNvSpPr txBox="1"/>
          <p:nvPr>
            <p:ph type="title"/>
          </p:nvPr>
        </p:nvSpPr>
        <p:spPr>
          <a:xfrm>
            <a:off x="1226100" y="396525"/>
            <a:ext cx="71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À retenir</a:t>
            </a:r>
            <a:endParaRPr/>
          </a:p>
        </p:txBody>
      </p:sp>
      <p:sp>
        <p:nvSpPr>
          <p:cNvPr id="433" name="Google Shape;433;p61"/>
          <p:cNvSpPr txBox="1"/>
          <p:nvPr>
            <p:ph idx="2" type="title"/>
          </p:nvPr>
        </p:nvSpPr>
        <p:spPr>
          <a:xfrm>
            <a:off x="12261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Maven &amp; NPM</a:t>
            </a:r>
            <a:endParaRPr/>
          </a:p>
        </p:txBody>
      </p:sp>
      <p:sp>
        <p:nvSpPr>
          <p:cNvPr id="434" name="Google Shape;434;p61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aphicFrame>
        <p:nvGraphicFramePr>
          <p:cNvPr id="435" name="Google Shape;435;p61"/>
          <p:cNvGraphicFramePr/>
          <p:nvPr/>
        </p:nvGraphicFramePr>
        <p:xfrm>
          <a:off x="1582150" y="107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{8119ED37-5712-4C17-91D4-1F9A61BE3D85}</a:tableStyleId>
              </a:tblPr>
              <a:tblGrid>
                <a:gridCol w="1591175"/>
                <a:gridCol w="2774600"/>
                <a:gridCol w="2865650"/>
              </a:tblGrid>
              <a:tr h="92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/>
                        <a:t>Langage de base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/>
                        <a:t>Java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/>
                        <a:t>(Kotlin, Scala, …)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/>
                        <a:t>Javascript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/>
                        <a:t>(Ecmascript, Coffee, Typescript)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92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/>
                        <a:t>Moteur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/>
                        <a:t>JVM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/>
                        <a:t>Node.js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92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/>
                        <a:t>Gestionnaire de build et de dépendance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/>
                        <a:t>NPM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/>
                        <a:t>(Alternative: yarn)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92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/>
                        <a:t>Une commande à retenir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/>
                        <a:t>mvn clean verify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/>
                        <a:t>npm install / npm run ...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36" name="Google Shape;43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725" y="1079276"/>
            <a:ext cx="488665" cy="8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8946" y="2973841"/>
            <a:ext cx="1011387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6850" y="3105176"/>
            <a:ext cx="2073549" cy="5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1325" y="2080285"/>
            <a:ext cx="1509000" cy="7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2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À la main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62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CI/CD</a:t>
            </a:r>
            <a:endParaRPr/>
          </a:p>
        </p:txBody>
      </p:sp>
      <p:sp>
        <p:nvSpPr>
          <p:cNvPr id="446" name="Google Shape;446;p62"/>
          <p:cNvSpPr/>
          <p:nvPr/>
        </p:nvSpPr>
        <p:spPr>
          <a:xfrm>
            <a:off x="196375" y="1704350"/>
            <a:ext cx="8367900" cy="23070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2"/>
          <p:cNvSpPr/>
          <p:nvPr/>
        </p:nvSpPr>
        <p:spPr>
          <a:xfrm>
            <a:off x="556575" y="2620838"/>
            <a:ext cx="1135800" cy="55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Commit</a:t>
            </a:r>
            <a:endParaRPr/>
          </a:p>
        </p:txBody>
      </p:sp>
      <p:sp>
        <p:nvSpPr>
          <p:cNvPr id="448" name="Google Shape;448;p62"/>
          <p:cNvSpPr/>
          <p:nvPr/>
        </p:nvSpPr>
        <p:spPr>
          <a:xfrm>
            <a:off x="2057400" y="1809589"/>
            <a:ext cx="6018300" cy="107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62"/>
          <p:cNvSpPr/>
          <p:nvPr/>
        </p:nvSpPr>
        <p:spPr>
          <a:xfrm>
            <a:off x="2193925" y="2187788"/>
            <a:ext cx="1135800" cy="55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Build</a:t>
            </a:r>
            <a:endParaRPr/>
          </a:p>
        </p:txBody>
      </p:sp>
      <p:sp>
        <p:nvSpPr>
          <p:cNvPr id="450" name="Google Shape;450;p62"/>
          <p:cNvSpPr/>
          <p:nvPr/>
        </p:nvSpPr>
        <p:spPr>
          <a:xfrm>
            <a:off x="3722150" y="2187788"/>
            <a:ext cx="1135800" cy="55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Tests</a:t>
            </a:r>
            <a:endParaRPr/>
          </a:p>
        </p:txBody>
      </p:sp>
      <p:sp>
        <p:nvSpPr>
          <p:cNvPr id="451" name="Google Shape;451;p62"/>
          <p:cNvSpPr/>
          <p:nvPr/>
        </p:nvSpPr>
        <p:spPr>
          <a:xfrm>
            <a:off x="5250375" y="2187788"/>
            <a:ext cx="1135800" cy="55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Package</a:t>
            </a:r>
            <a:endParaRPr/>
          </a:p>
        </p:txBody>
      </p:sp>
      <p:sp>
        <p:nvSpPr>
          <p:cNvPr id="452" name="Google Shape;452;p62"/>
          <p:cNvSpPr/>
          <p:nvPr/>
        </p:nvSpPr>
        <p:spPr>
          <a:xfrm>
            <a:off x="6806825" y="2187788"/>
            <a:ext cx="1135800" cy="55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Deploy</a:t>
            </a:r>
            <a:endParaRPr/>
          </a:p>
        </p:txBody>
      </p:sp>
      <p:sp>
        <p:nvSpPr>
          <p:cNvPr id="453" name="Google Shape;453;p62"/>
          <p:cNvSpPr/>
          <p:nvPr/>
        </p:nvSpPr>
        <p:spPr>
          <a:xfrm rot="-1525646">
            <a:off x="1761735" y="2416487"/>
            <a:ext cx="452759" cy="3105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2"/>
          <p:cNvSpPr/>
          <p:nvPr/>
        </p:nvSpPr>
        <p:spPr>
          <a:xfrm>
            <a:off x="3299588" y="2310350"/>
            <a:ext cx="452700" cy="31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62"/>
          <p:cNvSpPr/>
          <p:nvPr/>
        </p:nvSpPr>
        <p:spPr>
          <a:xfrm>
            <a:off x="4792713" y="2310350"/>
            <a:ext cx="452700" cy="31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2"/>
          <p:cNvSpPr/>
          <p:nvPr/>
        </p:nvSpPr>
        <p:spPr>
          <a:xfrm>
            <a:off x="6354113" y="2310350"/>
            <a:ext cx="452700" cy="31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2"/>
          <p:cNvSpPr txBox="1"/>
          <p:nvPr>
            <p:ph idx="12" type="sldNum"/>
          </p:nvPr>
        </p:nvSpPr>
        <p:spPr>
          <a:xfrm>
            <a:off x="8400109" y="370126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58" name="Google Shape;458;p62"/>
          <p:cNvSpPr txBox="1"/>
          <p:nvPr/>
        </p:nvSpPr>
        <p:spPr>
          <a:xfrm>
            <a:off x="285225" y="4070700"/>
            <a:ext cx="1678500" cy="6156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git commit -am “Feature X”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62"/>
          <p:cNvSpPr/>
          <p:nvPr/>
        </p:nvSpPr>
        <p:spPr>
          <a:xfrm>
            <a:off x="2057400" y="2885389"/>
            <a:ext cx="6018300" cy="107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2"/>
          <p:cNvSpPr txBox="1"/>
          <p:nvPr/>
        </p:nvSpPr>
        <p:spPr>
          <a:xfrm>
            <a:off x="2258125" y="1222350"/>
            <a:ext cx="1851000" cy="4002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mvn clean verify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62"/>
          <p:cNvSpPr/>
          <p:nvPr/>
        </p:nvSpPr>
        <p:spPr>
          <a:xfrm>
            <a:off x="2208988" y="3025588"/>
            <a:ext cx="1135800" cy="55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Build</a:t>
            </a:r>
            <a:endParaRPr/>
          </a:p>
        </p:txBody>
      </p:sp>
      <p:sp>
        <p:nvSpPr>
          <p:cNvPr id="462" name="Google Shape;462;p62"/>
          <p:cNvSpPr/>
          <p:nvPr/>
        </p:nvSpPr>
        <p:spPr>
          <a:xfrm rot="1446079">
            <a:off x="1761858" y="3069205"/>
            <a:ext cx="452551" cy="31060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2"/>
          <p:cNvSpPr/>
          <p:nvPr/>
        </p:nvSpPr>
        <p:spPr>
          <a:xfrm>
            <a:off x="3708025" y="3025588"/>
            <a:ext cx="1135800" cy="55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Tests</a:t>
            </a:r>
            <a:endParaRPr/>
          </a:p>
        </p:txBody>
      </p:sp>
      <p:sp>
        <p:nvSpPr>
          <p:cNvPr id="464" name="Google Shape;464;p62"/>
          <p:cNvSpPr/>
          <p:nvPr/>
        </p:nvSpPr>
        <p:spPr>
          <a:xfrm>
            <a:off x="5236250" y="3025588"/>
            <a:ext cx="1135800" cy="55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Package</a:t>
            </a:r>
            <a:endParaRPr/>
          </a:p>
        </p:txBody>
      </p:sp>
      <p:sp>
        <p:nvSpPr>
          <p:cNvPr id="465" name="Google Shape;465;p62"/>
          <p:cNvSpPr/>
          <p:nvPr/>
        </p:nvSpPr>
        <p:spPr>
          <a:xfrm>
            <a:off x="6792700" y="3025588"/>
            <a:ext cx="1135800" cy="55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Deploy</a:t>
            </a:r>
            <a:endParaRPr/>
          </a:p>
        </p:txBody>
      </p:sp>
      <p:sp>
        <p:nvSpPr>
          <p:cNvPr id="466" name="Google Shape;466;p62"/>
          <p:cNvSpPr/>
          <p:nvPr/>
        </p:nvSpPr>
        <p:spPr>
          <a:xfrm>
            <a:off x="4778588" y="3148150"/>
            <a:ext cx="452700" cy="31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2"/>
          <p:cNvSpPr/>
          <p:nvPr/>
        </p:nvSpPr>
        <p:spPr>
          <a:xfrm>
            <a:off x="6339988" y="3148150"/>
            <a:ext cx="452700" cy="31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62"/>
          <p:cNvSpPr/>
          <p:nvPr/>
        </p:nvSpPr>
        <p:spPr>
          <a:xfrm>
            <a:off x="3314650" y="3148150"/>
            <a:ext cx="452700" cy="31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2"/>
          <p:cNvSpPr txBox="1"/>
          <p:nvPr/>
        </p:nvSpPr>
        <p:spPr>
          <a:xfrm>
            <a:off x="2209000" y="1793350"/>
            <a:ext cx="10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Backend</a:t>
            </a:r>
            <a:endParaRPr b="1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p62"/>
          <p:cNvSpPr txBox="1"/>
          <p:nvPr/>
        </p:nvSpPr>
        <p:spPr>
          <a:xfrm>
            <a:off x="2231650" y="3611275"/>
            <a:ext cx="10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Frontend</a:t>
            </a:r>
            <a:endParaRPr b="1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62"/>
          <p:cNvSpPr txBox="1"/>
          <p:nvPr/>
        </p:nvSpPr>
        <p:spPr>
          <a:xfrm>
            <a:off x="2258125" y="4127175"/>
            <a:ext cx="1851000" cy="8313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npm install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npm run test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npm run build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p62"/>
          <p:cNvSpPr txBox="1"/>
          <p:nvPr/>
        </p:nvSpPr>
        <p:spPr>
          <a:xfrm>
            <a:off x="4353950" y="1028975"/>
            <a:ext cx="2508900" cy="6156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docker build -t backend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docker push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3" name="Google Shape;473;p62"/>
          <p:cNvSpPr txBox="1"/>
          <p:nvPr/>
        </p:nvSpPr>
        <p:spPr>
          <a:xfrm>
            <a:off x="4418025" y="4208363"/>
            <a:ext cx="2508900" cy="6156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docker build -t frontend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docker push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62"/>
          <p:cNvSpPr txBox="1"/>
          <p:nvPr/>
        </p:nvSpPr>
        <p:spPr>
          <a:xfrm>
            <a:off x="7074600" y="838100"/>
            <a:ext cx="1805700" cy="8313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ssh user@server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docker pull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docker restart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5" name="Google Shape;475;p62"/>
          <p:cNvSpPr txBox="1"/>
          <p:nvPr/>
        </p:nvSpPr>
        <p:spPr>
          <a:xfrm>
            <a:off x="7074600" y="4046300"/>
            <a:ext cx="1805700" cy="8313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ssh user@server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docker pull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docker restart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3"/>
          <p:cNvSpPr txBox="1"/>
          <p:nvPr>
            <p:ph type="title"/>
          </p:nvPr>
        </p:nvSpPr>
        <p:spPr>
          <a:xfrm>
            <a:off x="2273150" y="1420400"/>
            <a:ext cx="47715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/>
              <a:t>Enough speaking.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/>
              <a:t>Take me to the code !</a:t>
            </a:r>
            <a:endParaRPr sz="3500"/>
          </a:p>
          <a:p>
            <a:pPr indent="0" lvl="0" marL="0" rtl="0" algn="ctr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D8D8D8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81" name="Google Shape;481;p63"/>
          <p:cNvSpPr txBox="1"/>
          <p:nvPr/>
        </p:nvSpPr>
        <p:spPr>
          <a:xfrm>
            <a:off x="1143000" y="2701530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2800" u="sng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  <a:hlinkClick r:id="rId3"/>
              </a:rPr>
              <a:t>http://bit.ly/2Mkmazd</a:t>
            </a:r>
            <a:endParaRPr sz="2800" u="sng">
              <a:solidFill>
                <a:srgbClr val="E69138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2800" u="sng">
                <a:solidFill>
                  <a:srgbClr val="E69138"/>
                </a:solidFill>
                <a:latin typeface="Bitter"/>
                <a:ea typeface="Bitter"/>
                <a:cs typeface="Bitter"/>
                <a:sym typeface="Bitter"/>
              </a:rPr>
              <a:t>Maven &amp; NPM</a:t>
            </a:r>
            <a:endParaRPr sz="2800" u="sng">
              <a:solidFill>
                <a:srgbClr val="E69138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akima">
  <a:themeElements>
    <a:clrScheme name="Gameday">
      <a:dk1>
        <a:srgbClr val="430099"/>
      </a:dk1>
      <a:lt1>
        <a:srgbClr val="FFFFFF"/>
      </a:lt1>
      <a:dk2>
        <a:srgbClr val="241D60"/>
      </a:dk2>
      <a:lt2>
        <a:srgbClr val="EE0B6F"/>
      </a:lt2>
      <a:accent1>
        <a:srgbClr val="EE0B6F"/>
      </a:accent1>
      <a:accent2>
        <a:srgbClr val="FFF021"/>
      </a:accent2>
      <a:accent3>
        <a:srgbClr val="FFF78D"/>
      </a:accent3>
      <a:accent4>
        <a:srgbClr val="430099"/>
      </a:accent4>
      <a:accent5>
        <a:srgbClr val="EE0B6F"/>
      </a:accent5>
      <a:accent6>
        <a:srgbClr val="FFF021"/>
      </a:accent6>
      <a:hlink>
        <a:srgbClr val="EE0B6F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